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7"/>
  </p:notesMasterIdLst>
  <p:sldIdLst>
    <p:sldId id="256" r:id="rId2"/>
    <p:sldId id="581" r:id="rId3"/>
    <p:sldId id="1283" r:id="rId4"/>
    <p:sldId id="1282" r:id="rId5"/>
    <p:sldId id="1281" r:id="rId6"/>
    <p:sldId id="1285" r:id="rId7"/>
    <p:sldId id="1280" r:id="rId8"/>
    <p:sldId id="1279" r:id="rId9"/>
    <p:sldId id="1286" r:id="rId10"/>
    <p:sldId id="1287" r:id="rId11"/>
    <p:sldId id="1288" r:id="rId12"/>
    <p:sldId id="1275" r:id="rId13"/>
    <p:sldId id="777" r:id="rId14"/>
    <p:sldId id="779" r:id="rId15"/>
    <p:sldId id="781" r:id="rId16"/>
    <p:sldId id="782" r:id="rId17"/>
    <p:sldId id="783" r:id="rId18"/>
    <p:sldId id="923" r:id="rId19"/>
    <p:sldId id="851" r:id="rId20"/>
    <p:sldId id="852" r:id="rId21"/>
    <p:sldId id="853" r:id="rId22"/>
    <p:sldId id="784" r:id="rId23"/>
    <p:sldId id="1296" r:id="rId24"/>
    <p:sldId id="1297" r:id="rId25"/>
    <p:sldId id="278" r:id="rId26"/>
    <p:sldId id="279" r:id="rId27"/>
    <p:sldId id="280" r:id="rId28"/>
    <p:sldId id="281" r:id="rId29"/>
    <p:sldId id="282" r:id="rId30"/>
    <p:sldId id="283" r:id="rId31"/>
    <p:sldId id="1313" r:id="rId32"/>
    <p:sldId id="1316" r:id="rId33"/>
    <p:sldId id="277" r:id="rId34"/>
    <p:sldId id="1322" r:id="rId35"/>
    <p:sldId id="1323" r:id="rId36"/>
    <p:sldId id="1321" r:id="rId37"/>
    <p:sldId id="1324" r:id="rId38"/>
    <p:sldId id="1325" r:id="rId39"/>
    <p:sldId id="1326" r:id="rId40"/>
    <p:sldId id="1327" r:id="rId41"/>
    <p:sldId id="1332" r:id="rId42"/>
    <p:sldId id="1331" r:id="rId43"/>
    <p:sldId id="1361" r:id="rId44"/>
    <p:sldId id="1330" r:id="rId45"/>
    <p:sldId id="1329" r:id="rId46"/>
    <p:sldId id="1328" r:id="rId47"/>
    <p:sldId id="1347" r:id="rId48"/>
    <p:sldId id="1346" r:id="rId49"/>
    <p:sldId id="1349" r:id="rId50"/>
    <p:sldId id="1345" r:id="rId51"/>
    <p:sldId id="1350" r:id="rId52"/>
    <p:sldId id="1465" r:id="rId53"/>
    <p:sldId id="1464" r:id="rId54"/>
    <p:sldId id="1466" r:id="rId55"/>
    <p:sldId id="1360" r:id="rId56"/>
    <p:sldId id="1362" r:id="rId57"/>
    <p:sldId id="1363" r:id="rId58"/>
    <p:sldId id="1364" r:id="rId59"/>
    <p:sldId id="1365" r:id="rId60"/>
    <p:sldId id="1366" r:id="rId61"/>
    <p:sldId id="1367" r:id="rId62"/>
    <p:sldId id="1368" r:id="rId63"/>
    <p:sldId id="1369" r:id="rId64"/>
    <p:sldId id="1370" r:id="rId65"/>
    <p:sldId id="1371" r:id="rId66"/>
    <p:sldId id="1380" r:id="rId67"/>
    <p:sldId id="1381" r:id="rId68"/>
    <p:sldId id="1382" r:id="rId69"/>
    <p:sldId id="1383" r:id="rId70"/>
    <p:sldId id="1198" r:id="rId71"/>
    <p:sldId id="1384" r:id="rId72"/>
    <p:sldId id="1390" r:id="rId73"/>
    <p:sldId id="316" r:id="rId74"/>
    <p:sldId id="625" r:id="rId75"/>
    <p:sldId id="626" r:id="rId76"/>
    <p:sldId id="627" r:id="rId77"/>
    <p:sldId id="628" r:id="rId78"/>
    <p:sldId id="629" r:id="rId79"/>
    <p:sldId id="630" r:id="rId80"/>
    <p:sldId id="298" r:id="rId81"/>
    <p:sldId id="331" r:id="rId82"/>
    <p:sldId id="978" r:id="rId83"/>
    <p:sldId id="979" r:id="rId84"/>
    <p:sldId id="980" r:id="rId85"/>
    <p:sldId id="981" r:id="rId86"/>
    <p:sldId id="849" r:id="rId87"/>
    <p:sldId id="850" r:id="rId88"/>
    <p:sldId id="848" r:id="rId89"/>
    <p:sldId id="998" r:id="rId90"/>
    <p:sldId id="1426" r:id="rId91"/>
    <p:sldId id="1424" r:id="rId92"/>
    <p:sldId id="1425" r:id="rId93"/>
    <p:sldId id="1432" r:id="rId94"/>
    <p:sldId id="1433" r:id="rId95"/>
    <p:sldId id="1430" r:id="rId96"/>
    <p:sldId id="1434" r:id="rId97"/>
    <p:sldId id="1436" r:id="rId98"/>
    <p:sldId id="1435" r:id="rId99"/>
    <p:sldId id="1427" r:id="rId100"/>
    <p:sldId id="976" r:id="rId101"/>
    <p:sldId id="1001" r:id="rId102"/>
    <p:sldId id="1002" r:id="rId103"/>
    <p:sldId id="1003" r:id="rId104"/>
    <p:sldId id="1004" r:id="rId105"/>
    <p:sldId id="1005" r:id="rId106"/>
    <p:sldId id="1006" r:id="rId107"/>
    <p:sldId id="1011" r:id="rId108"/>
    <p:sldId id="1440" r:id="rId109"/>
    <p:sldId id="1008" r:id="rId110"/>
    <p:sldId id="822" r:id="rId111"/>
    <p:sldId id="1460" r:id="rId112"/>
    <p:sldId id="285" r:id="rId113"/>
    <p:sldId id="1462" r:id="rId114"/>
    <p:sldId id="697" r:id="rId115"/>
    <p:sldId id="698" r:id="rId116"/>
    <p:sldId id="699" r:id="rId117"/>
    <p:sldId id="700" r:id="rId118"/>
    <p:sldId id="701" r:id="rId119"/>
    <p:sldId id="772" r:id="rId120"/>
    <p:sldId id="702" r:id="rId121"/>
    <p:sldId id="703" r:id="rId122"/>
    <p:sldId id="267" r:id="rId123"/>
    <p:sldId id="286" r:id="rId124"/>
    <p:sldId id="1458" r:id="rId125"/>
    <p:sldId id="966" r:id="rId126"/>
    <p:sldId id="967" r:id="rId127"/>
    <p:sldId id="968" r:id="rId128"/>
    <p:sldId id="969" r:id="rId129"/>
    <p:sldId id="970" r:id="rId130"/>
    <p:sldId id="971" r:id="rId131"/>
    <p:sldId id="973" r:id="rId132"/>
    <p:sldId id="1167" r:id="rId133"/>
    <p:sldId id="986" r:id="rId134"/>
    <p:sldId id="1236" r:id="rId135"/>
    <p:sldId id="568" r:id="rId13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7" d="100"/>
          <a:sy n="77" d="100"/>
        </p:scale>
        <p:origin x="8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1A49241-BFDF-91BC-77FE-6B439B1C66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41FE2A9-2290-55BC-E886-995C18BE05B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42FD4A-2F14-3B46-8C7F-988CA501A534}" type="datetimeFigureOut">
              <a:rPr lang="nl-NL"/>
              <a:pPr>
                <a:defRPr/>
              </a:pPr>
              <a:t>1-2-2025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0AE73345-E328-493A-774D-4981E6F3EE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A0C268F4-CA3E-7572-B62B-35E6D1A2A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58CF1D-F799-E5DC-6926-3FE9A7CDA2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F70D86-FCE3-92E9-906A-0CC763498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2C2167-F4F0-124A-9F79-5CCA09BFF2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Woord van welkom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C2167-F4F0-124A-9F79-5CCA09BFF225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0201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>
            <a:extLst>
              <a:ext uri="{FF2B5EF4-FFF2-40B4-BE49-F238E27FC236}">
                <a16:creationId xmlns:a16="http://schemas.microsoft.com/office/drawing/2014/main" id="{126AE76A-54A9-0C8F-44A8-E46C018734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>
            <a:extLst>
              <a:ext uri="{FF2B5EF4-FFF2-40B4-BE49-F238E27FC236}">
                <a16:creationId xmlns:a16="http://schemas.microsoft.com/office/drawing/2014/main" id="{DBA5BEFE-E1A7-4175-770F-1F578C9DCC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6388" name="Tijdelijke aanduiding voor dianummer 3">
            <a:extLst>
              <a:ext uri="{FF2B5EF4-FFF2-40B4-BE49-F238E27FC236}">
                <a16:creationId xmlns:a16="http://schemas.microsoft.com/office/drawing/2014/main" id="{CC6FF0F4-91B0-A3CD-80F4-4832A90E1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2D9FC0-0710-3448-B3D0-EA4A916FED4B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120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>
            <a:extLst>
              <a:ext uri="{FF2B5EF4-FFF2-40B4-BE49-F238E27FC236}">
                <a16:creationId xmlns:a16="http://schemas.microsoft.com/office/drawing/2014/main" id="{AEE37F28-DFA5-980C-D38E-656B3329C1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>
            <a:extLst>
              <a:ext uri="{FF2B5EF4-FFF2-40B4-BE49-F238E27FC236}">
                <a16:creationId xmlns:a16="http://schemas.microsoft.com/office/drawing/2014/main" id="{94DA529B-7AAA-789D-337A-FD671A2764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8436" name="Tijdelijke aanduiding voor dianummer 3">
            <a:extLst>
              <a:ext uri="{FF2B5EF4-FFF2-40B4-BE49-F238E27FC236}">
                <a16:creationId xmlns:a16="http://schemas.microsoft.com/office/drawing/2014/main" id="{287378FF-DBCA-09D2-A59E-BBDCDFFB31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AA61DF-AD5A-0541-AFF5-96FD51D6E7F7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121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>
            <a:extLst>
              <a:ext uri="{FF2B5EF4-FFF2-40B4-BE49-F238E27FC236}">
                <a16:creationId xmlns:a16="http://schemas.microsoft.com/office/drawing/2014/main" id="{45A2BC13-E372-EC7F-FDBF-407A45DAD4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ijdelijke aanduiding voor notities 2">
            <a:extLst>
              <a:ext uri="{FF2B5EF4-FFF2-40B4-BE49-F238E27FC236}">
                <a16:creationId xmlns:a16="http://schemas.microsoft.com/office/drawing/2014/main" id="{0FD5943A-8C40-EE21-04EB-8BA498AD32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0484" name="Tijdelijke aanduiding voor dianummer 3">
            <a:extLst>
              <a:ext uri="{FF2B5EF4-FFF2-40B4-BE49-F238E27FC236}">
                <a16:creationId xmlns:a16="http://schemas.microsoft.com/office/drawing/2014/main" id="{BE83B7B6-A6FA-E803-F5DD-E326A4ACC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FF85A8-9E84-5D46-B5C4-D2619996F03D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122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>
            <a:extLst>
              <a:ext uri="{FF2B5EF4-FFF2-40B4-BE49-F238E27FC236}">
                <a16:creationId xmlns:a16="http://schemas.microsoft.com/office/drawing/2014/main" id="{9E4E9F56-D859-00FD-38CB-F8676392E5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Tijdelijke aanduiding voor notities 2">
            <a:extLst>
              <a:ext uri="{FF2B5EF4-FFF2-40B4-BE49-F238E27FC236}">
                <a16:creationId xmlns:a16="http://schemas.microsoft.com/office/drawing/2014/main" id="{0D1C7427-AF3B-A0E1-0C6E-6FB51A3428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100" name="Tijdelijke aanduiding voor dianummer 3">
            <a:extLst>
              <a:ext uri="{FF2B5EF4-FFF2-40B4-BE49-F238E27FC236}">
                <a16:creationId xmlns:a16="http://schemas.microsoft.com/office/drawing/2014/main" id="{73369C62-A2B2-C980-D44A-491F8E7E6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544DED-04D6-0B4D-B641-549175CE9C48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125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70EA8C6B-8C66-52D1-7291-3EDCC50954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A1C0EC46-6FFB-CE92-7E84-13D88451B7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6CC31745-FF86-DF56-A3C7-657D2F0D0F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832EA4-7DB2-4F40-80D3-8325E7D4D6FF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126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>
            <a:extLst>
              <a:ext uri="{FF2B5EF4-FFF2-40B4-BE49-F238E27FC236}">
                <a16:creationId xmlns:a16="http://schemas.microsoft.com/office/drawing/2014/main" id="{F4C51FCB-F0FE-0EFE-1B9D-4D3B0B69FC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Tijdelijke aanduiding voor notities 2">
            <a:extLst>
              <a:ext uri="{FF2B5EF4-FFF2-40B4-BE49-F238E27FC236}">
                <a16:creationId xmlns:a16="http://schemas.microsoft.com/office/drawing/2014/main" id="{5FD835AD-ACCE-F675-54C2-29EE8E46FE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8196" name="Tijdelijke aanduiding voor dianummer 3">
            <a:extLst>
              <a:ext uri="{FF2B5EF4-FFF2-40B4-BE49-F238E27FC236}">
                <a16:creationId xmlns:a16="http://schemas.microsoft.com/office/drawing/2014/main" id="{CB1236BD-9EDD-9AFD-9BDB-9D1038E85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DF8CDA-6960-1F44-BD45-42A923F57E76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127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4D97FCA2-338B-4C89-3710-01358FDD77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21F2523F-E8E2-363D-EB82-C869DB3F47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2BE42E85-583B-02C5-28F8-326D37D6A3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55FBEB-001D-254A-934E-208C675A680F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128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>
            <a:extLst>
              <a:ext uri="{FF2B5EF4-FFF2-40B4-BE49-F238E27FC236}">
                <a16:creationId xmlns:a16="http://schemas.microsoft.com/office/drawing/2014/main" id="{18D63669-5564-660C-2837-9EE819B285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Tijdelijke aanduiding voor notities 2">
            <a:extLst>
              <a:ext uri="{FF2B5EF4-FFF2-40B4-BE49-F238E27FC236}">
                <a16:creationId xmlns:a16="http://schemas.microsoft.com/office/drawing/2014/main" id="{D9312214-111F-958D-848F-03E2BF6BDD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2292" name="Tijdelijke aanduiding voor dianummer 3">
            <a:extLst>
              <a:ext uri="{FF2B5EF4-FFF2-40B4-BE49-F238E27FC236}">
                <a16:creationId xmlns:a16="http://schemas.microsoft.com/office/drawing/2014/main" id="{5404AD1C-2CAE-68C6-F925-176232C52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73BE20-2EE4-2541-8B53-B1D89BD52016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129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>
            <a:extLst>
              <a:ext uri="{FF2B5EF4-FFF2-40B4-BE49-F238E27FC236}">
                <a16:creationId xmlns:a16="http://schemas.microsoft.com/office/drawing/2014/main" id="{A03DDB9C-9806-AEFD-8C40-BA698A74CF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Tijdelijke aanduiding voor notities 2">
            <a:extLst>
              <a:ext uri="{FF2B5EF4-FFF2-40B4-BE49-F238E27FC236}">
                <a16:creationId xmlns:a16="http://schemas.microsoft.com/office/drawing/2014/main" id="{ABD857ED-9E52-B2EB-A8C7-9893ACEFC7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4340" name="Tijdelijke aanduiding voor dianummer 3">
            <a:extLst>
              <a:ext uri="{FF2B5EF4-FFF2-40B4-BE49-F238E27FC236}">
                <a16:creationId xmlns:a16="http://schemas.microsoft.com/office/drawing/2014/main" id="{2059B3E4-42C1-5108-C597-52C5CA884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32C633-2679-EE48-A752-54EC3B44E6E4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130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>
            <a:extLst>
              <a:ext uri="{FF2B5EF4-FFF2-40B4-BE49-F238E27FC236}">
                <a16:creationId xmlns:a16="http://schemas.microsoft.com/office/drawing/2014/main" id="{1A3E660C-B8D3-031C-91CC-7CFEB24DD3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>
            <a:extLst>
              <a:ext uri="{FF2B5EF4-FFF2-40B4-BE49-F238E27FC236}">
                <a16:creationId xmlns:a16="http://schemas.microsoft.com/office/drawing/2014/main" id="{164B46DF-581F-9925-45A6-FC84232D77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8436" name="Tijdelijke aanduiding voor dianummer 3">
            <a:extLst>
              <a:ext uri="{FF2B5EF4-FFF2-40B4-BE49-F238E27FC236}">
                <a16:creationId xmlns:a16="http://schemas.microsoft.com/office/drawing/2014/main" id="{4CC8770F-058C-EBB8-35C6-4F3D59C2F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63BD4B-19B5-384A-80A8-8E903053D3AA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131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Woord van afsluiting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C2167-F4F0-124A-9F79-5CCA09BFF225}" type="slidenum">
              <a:rPr lang="nl-NL" smtClean="0"/>
              <a:pPr>
                <a:defRPr/>
              </a:pPr>
              <a:t>111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862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>
            <a:extLst>
              <a:ext uri="{FF2B5EF4-FFF2-40B4-BE49-F238E27FC236}">
                <a16:creationId xmlns:a16="http://schemas.microsoft.com/office/drawing/2014/main" id="{841D1902-ED7D-FF68-D49B-AEAAF82EA6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ijdelijke aanduiding voor notities 2">
            <a:extLst>
              <a:ext uri="{FF2B5EF4-FFF2-40B4-BE49-F238E27FC236}">
                <a16:creationId xmlns:a16="http://schemas.microsoft.com/office/drawing/2014/main" id="{C2A9068D-C1C3-C5E4-BD90-025A0EE3BA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0484" name="Tijdelijke aanduiding voor dianummer 3">
            <a:extLst>
              <a:ext uri="{FF2B5EF4-FFF2-40B4-BE49-F238E27FC236}">
                <a16:creationId xmlns:a16="http://schemas.microsoft.com/office/drawing/2014/main" id="{D6294C7C-2B1C-F150-8603-DFFAB13E5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640534-C569-E547-9750-10B0F34D5ADB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132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>
            <a:extLst>
              <a:ext uri="{FF2B5EF4-FFF2-40B4-BE49-F238E27FC236}">
                <a16:creationId xmlns:a16="http://schemas.microsoft.com/office/drawing/2014/main" id="{841D1902-ED7D-FF68-D49B-AEAAF82EA6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ijdelijke aanduiding voor notities 2">
            <a:extLst>
              <a:ext uri="{FF2B5EF4-FFF2-40B4-BE49-F238E27FC236}">
                <a16:creationId xmlns:a16="http://schemas.microsoft.com/office/drawing/2014/main" id="{C2A9068D-C1C3-C5E4-BD90-025A0EE3BA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0484" name="Tijdelijke aanduiding voor dianummer 3">
            <a:extLst>
              <a:ext uri="{FF2B5EF4-FFF2-40B4-BE49-F238E27FC236}">
                <a16:creationId xmlns:a16="http://schemas.microsoft.com/office/drawing/2014/main" id="{D6294C7C-2B1C-F150-8603-DFFAB13E5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640534-C569-E547-9750-10B0F34D5ADB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133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00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Laatste dia met juiste afbeelding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C2167-F4F0-124A-9F79-5CCA09BFF225}" type="slidenum">
              <a:rPr lang="nl-NL" smtClean="0"/>
              <a:pPr>
                <a:defRPr/>
              </a:pPr>
              <a:t>135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9494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1B2DBF70-8BD7-C062-C112-6477870D7C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1B342971-487D-A44E-B176-72FBFF2341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2CFAB0AA-3F37-3323-BA92-BD322CDFF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B1F65F-0247-704F-B606-67270EDD1A85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113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0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96F15C9B-DD50-28AC-9047-587EEB7700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8B5ACB02-5C3E-817C-B820-B0E3CA3C9F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F5E48AB0-7EF5-D651-E43A-2D614FE0D6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B6BFEA-5D1F-CD4B-BB62-FD51E4CAC5A1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114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>
            <a:extLst>
              <a:ext uri="{FF2B5EF4-FFF2-40B4-BE49-F238E27FC236}">
                <a16:creationId xmlns:a16="http://schemas.microsoft.com/office/drawing/2014/main" id="{E4C0CFB0-3E22-389B-26CA-9CBE9683B9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Tijdelijke aanduiding voor notities 2">
            <a:extLst>
              <a:ext uri="{FF2B5EF4-FFF2-40B4-BE49-F238E27FC236}">
                <a16:creationId xmlns:a16="http://schemas.microsoft.com/office/drawing/2014/main" id="{A8B8EFAA-55BA-0FF1-BAE2-F2F574358B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8196" name="Tijdelijke aanduiding voor dianummer 3">
            <a:extLst>
              <a:ext uri="{FF2B5EF4-FFF2-40B4-BE49-F238E27FC236}">
                <a16:creationId xmlns:a16="http://schemas.microsoft.com/office/drawing/2014/main" id="{044B6DC2-88AE-9580-9615-22DD55DF3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3CFAD8-8137-EB42-95DD-DC64581218F0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115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1B2DBF70-8BD7-C062-C112-6477870D7C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1B342971-487D-A44E-B176-72FBFF2341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2CFAB0AA-3F37-3323-BA92-BD322CDFF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B1F65F-0247-704F-B606-67270EDD1A85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116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>
            <a:extLst>
              <a:ext uri="{FF2B5EF4-FFF2-40B4-BE49-F238E27FC236}">
                <a16:creationId xmlns:a16="http://schemas.microsoft.com/office/drawing/2014/main" id="{941C4187-D4B3-CE49-3CE8-1CF6C0F17D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Tijdelijke aanduiding voor notities 2">
            <a:extLst>
              <a:ext uri="{FF2B5EF4-FFF2-40B4-BE49-F238E27FC236}">
                <a16:creationId xmlns:a16="http://schemas.microsoft.com/office/drawing/2014/main" id="{D6354706-A60D-0BBA-C56B-13A2D2650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2292" name="Tijdelijke aanduiding voor dianummer 3">
            <a:extLst>
              <a:ext uri="{FF2B5EF4-FFF2-40B4-BE49-F238E27FC236}">
                <a16:creationId xmlns:a16="http://schemas.microsoft.com/office/drawing/2014/main" id="{0292AA77-4939-4C2E-B304-FEBCB46F5E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4D369F-C3C9-E94D-8175-EE696AADE0D2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117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>
            <a:extLst>
              <a:ext uri="{FF2B5EF4-FFF2-40B4-BE49-F238E27FC236}">
                <a16:creationId xmlns:a16="http://schemas.microsoft.com/office/drawing/2014/main" id="{D18EDE68-010D-C5C1-258A-1AA933BE5D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Tijdelijke aanduiding voor notities 2">
            <a:extLst>
              <a:ext uri="{FF2B5EF4-FFF2-40B4-BE49-F238E27FC236}">
                <a16:creationId xmlns:a16="http://schemas.microsoft.com/office/drawing/2014/main" id="{3DDBBAB6-AA9E-B8E5-5F54-1C39C9016F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4340" name="Tijdelijke aanduiding voor dianummer 3">
            <a:extLst>
              <a:ext uri="{FF2B5EF4-FFF2-40B4-BE49-F238E27FC236}">
                <a16:creationId xmlns:a16="http://schemas.microsoft.com/office/drawing/2014/main" id="{B0573572-C762-B58C-3DA2-F4124A358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F5A0C9-8438-D64D-8424-08FE4E3B71D3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118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>
            <a:extLst>
              <a:ext uri="{FF2B5EF4-FFF2-40B4-BE49-F238E27FC236}">
                <a16:creationId xmlns:a16="http://schemas.microsoft.com/office/drawing/2014/main" id="{D18EDE68-010D-C5C1-258A-1AA933BE5D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Tijdelijke aanduiding voor notities 2">
            <a:extLst>
              <a:ext uri="{FF2B5EF4-FFF2-40B4-BE49-F238E27FC236}">
                <a16:creationId xmlns:a16="http://schemas.microsoft.com/office/drawing/2014/main" id="{3DDBBAB6-AA9E-B8E5-5F54-1C39C9016F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4340" name="Tijdelijke aanduiding voor dianummer 3">
            <a:extLst>
              <a:ext uri="{FF2B5EF4-FFF2-40B4-BE49-F238E27FC236}">
                <a16:creationId xmlns:a16="http://schemas.microsoft.com/office/drawing/2014/main" id="{B0573572-C762-B58C-3DA2-F4124A358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F5A0C9-8438-D64D-8424-08FE4E3B71D3}" type="slidenum">
              <a:rPr lang="nl-NL" altLang="nl-NL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119</a:t>
            </a:fld>
            <a:endParaRPr lang="nl-NL" altLang="nl-N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0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F7FDB-5C5A-8630-2CAF-8F753603C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03BFA-0B11-2A43-B157-B2879C809859}" type="datetimeFigureOut">
              <a:rPr lang="nl-NL"/>
              <a:pPr>
                <a:defRPr/>
              </a:pPr>
              <a:t>1-2-2025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B81ED-5BA2-7E23-FD13-30BF34A6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748B6-08A3-460A-EE9B-DD7FF2C7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148A-6B88-BC48-B9C6-29DF91B9DA9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69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E799C-C81B-6C15-67AE-EABE460DD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58838-1A68-B741-AEA9-77765E3DF061}" type="datetimeFigureOut">
              <a:rPr lang="nl-NL"/>
              <a:pPr>
                <a:defRPr/>
              </a:pPr>
              <a:t>1-2-2025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3007B-2196-70E8-1DFE-13F25829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74890-EDFF-EA05-A8B8-6892411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69171-CF9D-FC4C-B7B5-A4C5D96A4C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81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4B904-911D-E58D-5168-8EB764C1E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9969-EBA3-BC49-97CC-8ECDDD31F764}" type="datetimeFigureOut">
              <a:rPr lang="nl-NL"/>
              <a:pPr>
                <a:defRPr/>
              </a:pPr>
              <a:t>1-2-2025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F79E2-7FE7-284E-AC60-E020EBA1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33E15-A14F-5D4C-B4E5-EEB817AC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D5147-5C02-B845-A414-5DF74B3A58C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7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0CD48-022B-6170-65B5-8C214696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9835E-EA03-F540-BE25-DFD5185CDB0B}" type="datetimeFigureOut">
              <a:rPr lang="nl-NL"/>
              <a:pPr>
                <a:defRPr/>
              </a:pPr>
              <a:t>1-2-2025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42A3F-C3C4-F4B5-23F8-398C9824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DC6D7-4C14-C615-4537-79569EEB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B0FEE-042F-E44E-90CA-EB4F4B16D4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09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B3FFD-39AF-0132-650D-3BF03DFE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84C4B-59A8-DB47-8F1A-4FED81D90ACF}" type="datetimeFigureOut">
              <a:rPr lang="nl-NL"/>
              <a:pPr>
                <a:defRPr/>
              </a:pPr>
              <a:t>1-2-2025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89B9E-BDD7-49BA-0092-C3485C8C8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67B32-DAD8-0BD4-ED8C-A0B98DE8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0E74F-9CDB-A341-AD92-0A046989A53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17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D30621-1541-3CE1-A569-EACD40A5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1CA3-9F2C-BD47-A2BC-7E54D24E9664}" type="datetimeFigureOut">
              <a:rPr lang="nl-NL"/>
              <a:pPr>
                <a:defRPr/>
              </a:pPr>
              <a:t>1-2-2025</a:t>
            </a:fld>
            <a:endParaRPr 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C32164-0672-B538-B8FD-0CB86770A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F8A643-D5C2-4FD5-3539-AB896E20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FF8CC-BCEA-3A4B-92AF-B5915B1D75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44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72531A-7FE8-4282-455B-1E47A069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DA02A-45BB-5D49-9A69-80BD8E214930}" type="datetimeFigureOut">
              <a:rPr lang="nl-NL"/>
              <a:pPr>
                <a:defRPr/>
              </a:pPr>
              <a:t>1-2-2025</a:t>
            </a:fld>
            <a:endParaRPr lang="nl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885BCA-EB10-C260-2421-656513AB6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7CDD536-D527-BB15-E660-3956E12E2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5B61-D6D0-A546-8E92-7E120BCFE9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14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F32327-0D82-01B1-ECC1-BFD3504D4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5AB4-02A2-7144-BCE4-1938C49AC7EB}" type="datetimeFigureOut">
              <a:rPr lang="nl-NL"/>
              <a:pPr>
                <a:defRPr/>
              </a:pPr>
              <a:t>1-2-2025</a:t>
            </a:fld>
            <a:endParaRPr lang="nl-N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8C9D54-248A-79B3-8B85-DB486D52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83DEB3-266C-8662-41FB-ECDEF527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F3BB-48DF-D14A-B0E5-C8CD732E34F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52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0548CD7-61CD-02CC-6DAF-C82B0AF1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A5F6-4756-D54E-ABA1-B75BA2C58EB1}" type="datetimeFigureOut">
              <a:rPr lang="nl-NL"/>
              <a:pPr>
                <a:defRPr/>
              </a:pPr>
              <a:t>1-2-2025</a:t>
            </a:fld>
            <a:endParaRPr lang="nl-N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0C8A29-951A-8F2E-EEB4-43F2191C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0E51D1-B72D-1705-99F3-CB864F9A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33086-F915-6141-AF5C-F56EB58265D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25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279F6E-723A-392D-63C7-28F6B097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AF76-7BB4-B149-96C1-DA9A34B27501}" type="datetimeFigureOut">
              <a:rPr lang="nl-NL"/>
              <a:pPr>
                <a:defRPr/>
              </a:pPr>
              <a:t>1-2-2025</a:t>
            </a:fld>
            <a:endParaRPr 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2A5D7D-57B9-CCE2-B428-34C09933A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0952B1-5154-3054-8773-26BB74E0A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59DC-B721-734B-9C67-335DFCDD81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806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3468C3-551D-932A-F99E-51531BC0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C0538-5787-7D4D-B8A9-71F9E8E79D03}" type="datetimeFigureOut">
              <a:rPr lang="nl-NL"/>
              <a:pPr>
                <a:defRPr/>
              </a:pPr>
              <a:t>1-2-2025</a:t>
            </a:fld>
            <a:endParaRPr lang="nl-N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210D70-49C6-DD9E-9422-8412CE5F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5844B6-DEAC-4B17-BAE4-027F2034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D30DD-424A-3E46-8740-9E0B3AFACF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95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48BA08C-4A5C-134D-58B2-F9AAFABE3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  <a:endParaRPr lang="en-US" altLang="nl-N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CC1C00B-5A17-6E89-8ADD-30F16748C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903B6-5E12-E1A8-32D8-22CC58D5C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2BC701-7E9A-3A4D-899D-FB8631A52172}" type="datetimeFigureOut">
              <a:rPr lang="nl-NL"/>
              <a:pPr>
                <a:defRPr/>
              </a:pPr>
              <a:t>1-2-2025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5E3F9-09AB-D9C8-1211-B927EC8F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03C0C-69EA-17AB-E9B4-06260FB3A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C2CFF7-352C-6947-9C72-3027126847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70302020209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70302020209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70302020209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70302020209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3ACD7703-3674-10DB-620F-94E86FCB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1165225"/>
            <a:ext cx="9213850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66AC1AC-87B4-4C5F-1658-BCD5588C57C7}"/>
              </a:ext>
            </a:extLst>
          </p:cNvPr>
          <p:cNvSpPr txBox="1"/>
          <p:nvPr/>
        </p:nvSpPr>
        <p:spPr>
          <a:xfrm>
            <a:off x="174625" y="231775"/>
            <a:ext cx="8794750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000" b="1">
                <a:latin typeface="Trebuchet MS" panose="020B0703020202090204" pitchFamily="34" charset="0"/>
              </a:rPr>
              <a:t>Van harte welkom! </a:t>
            </a:r>
            <a:endParaRPr lang="nl-NL" sz="7000" b="1">
              <a:solidFill>
                <a:schemeClr val="bg1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1662A69-E072-EFFF-0E24-7B10A82CD481}"/>
              </a:ext>
            </a:extLst>
          </p:cNvPr>
          <p:cNvSpPr txBox="1"/>
          <p:nvPr/>
        </p:nvSpPr>
        <p:spPr>
          <a:xfrm>
            <a:off x="796002" y="1324241"/>
            <a:ext cx="782522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Welkom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thuis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,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hier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mag je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zijn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De Vader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viert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een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feest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Welkom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thuis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,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voor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wie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zoek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was of op reis,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te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lang is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weggeweest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600">
                <a:latin typeface="Trebuchet MS"/>
                <a:ea typeface="Lato"/>
                <a:cs typeface="Lato"/>
              </a:rPr>
            </a:br>
            <a:endParaRPr lang="en-US" sz="3600">
              <a:solidFill>
                <a:srgbClr val="2B2B2B"/>
              </a:solidFill>
              <a:latin typeface="Trebuchet MS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09681764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kstvak 9">
            <a:extLst>
              <a:ext uri="{FF2B5EF4-FFF2-40B4-BE49-F238E27FC236}">
                <a16:creationId xmlns:a16="http://schemas.microsoft.com/office/drawing/2014/main" id="{A3C95B22-A2C2-A287-1F31-EE2008EF3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9888" y="166688"/>
            <a:ext cx="9513888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altLang="nl-NL" sz="5400" b="1">
                <a:latin typeface="+mj-lt"/>
              </a:rPr>
              <a:t>U geeft rust</a:t>
            </a:r>
          </a:p>
          <a:p>
            <a:pPr algn="ctr" eaLnBrk="1" hangingPunct="1">
              <a:defRPr/>
            </a:pPr>
            <a:r>
              <a:rPr lang="nl-NL" altLang="nl-NL" sz="3000" b="1">
                <a:latin typeface="+mj-lt"/>
              </a:rPr>
              <a:t>Opwekking 855</a:t>
            </a: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E2329F99-13BB-A74B-5CF1-B27090FE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3562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A7000B86-C643-C441-3823-056C258F6D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425" y="2411300"/>
            <a:ext cx="8439150" cy="2035401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sz="3500" b="0" i="0">
                <a:effectLst/>
                <a:latin typeface="+mj-lt"/>
              </a:rPr>
              <a:t>De aarde kent uw grote kracht.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Uw stem heeft haar tot stand gebracht.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En ook de zee, zo woest en diep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wordt stil voor U, die alles schiep.</a:t>
            </a: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A429D622-E5BF-068C-34BE-04CF71B41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00030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A7000B86-C643-C441-3823-056C258F6D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425" y="751228"/>
            <a:ext cx="8439150" cy="5355544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sz="3500" b="0" i="0">
                <a:effectLst/>
                <a:latin typeface="+mj-lt"/>
              </a:rPr>
              <a:t>Door alles heen, door alles heen.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Heer, kijk ik naar U.</a:t>
            </a:r>
            <a:br>
              <a:rPr lang="nl-NL" sz="3500">
                <a:latin typeface="+mj-lt"/>
              </a:rPr>
            </a:br>
            <a:endParaRPr lang="nl-NL" sz="3500">
              <a:latin typeface="+mj-lt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sz="3500" b="0" i="0">
                <a:effectLst/>
                <a:latin typeface="+mj-lt"/>
              </a:rPr>
              <a:t>Door alles heen, door alles heen.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U geeft rust.</a:t>
            </a:r>
            <a:br>
              <a:rPr lang="nl-NL" sz="3500">
                <a:latin typeface="+mj-lt"/>
              </a:rPr>
            </a:br>
            <a:endParaRPr lang="nl-NL" sz="3500">
              <a:latin typeface="+mj-lt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sz="3500" b="0" i="0">
                <a:effectLst/>
                <a:latin typeface="+mj-lt"/>
              </a:rPr>
              <a:t>Door alles heen, door alles heen.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Heer, kijk ik naar U.</a:t>
            </a:r>
            <a:br>
              <a:rPr lang="nl-NL" sz="3500">
                <a:latin typeface="+mj-lt"/>
              </a:rPr>
            </a:br>
            <a:endParaRPr lang="nl-NL" sz="3500">
              <a:latin typeface="+mj-lt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sz="3500" b="0" i="0">
                <a:effectLst/>
                <a:latin typeface="+mj-lt"/>
              </a:rPr>
              <a:t>En U geeft rust in mij.</a:t>
            </a:r>
            <a:endParaRPr lang="nl-NL" altLang="nl-NL" sz="3500">
              <a:latin typeface="+mj-lt"/>
            </a:endParaRP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8B5C8213-24F1-DA4A-AA74-1D95994C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2574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A7000B86-C643-C441-3823-056C258F6D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425" y="2411300"/>
            <a:ext cx="8439150" cy="2035401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sz="3500" b="0" i="0">
                <a:effectLst/>
                <a:latin typeface="+mj-lt"/>
              </a:rPr>
              <a:t>Geef mij geloof dat niet bezwijkt,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ook als de twijfel groter lijkt.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De berg, zo groot en hoog voor mij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verdwijnt in zee, de weg is vrij.</a:t>
            </a: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6FFC1B8D-FA0F-1426-4464-5C704BAEF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13044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A7000B86-C643-C441-3823-056C258F6D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425" y="751228"/>
            <a:ext cx="8439150" cy="5355544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sz="3500" b="0" i="0">
                <a:effectLst/>
                <a:latin typeface="+mj-lt"/>
              </a:rPr>
              <a:t>Door alles heen, door alles heen.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Heer, kijk ik naar U.</a:t>
            </a:r>
            <a:br>
              <a:rPr lang="nl-NL" sz="3500">
                <a:latin typeface="+mj-lt"/>
              </a:rPr>
            </a:br>
            <a:endParaRPr lang="nl-NL" sz="3500">
              <a:latin typeface="+mj-lt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sz="3500" b="0" i="0">
                <a:effectLst/>
                <a:latin typeface="+mj-lt"/>
              </a:rPr>
              <a:t>Door alles heen, door alles heen.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U geeft rust.</a:t>
            </a:r>
            <a:br>
              <a:rPr lang="nl-NL" sz="3500">
                <a:latin typeface="+mj-lt"/>
              </a:rPr>
            </a:br>
            <a:endParaRPr lang="nl-NL" sz="3500">
              <a:latin typeface="+mj-lt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sz="3500" b="0" i="0">
                <a:effectLst/>
                <a:latin typeface="+mj-lt"/>
              </a:rPr>
              <a:t>Door alles heen, door alles heen.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Heer, kijk ik naar U.</a:t>
            </a:r>
            <a:br>
              <a:rPr lang="nl-NL" sz="3500">
                <a:latin typeface="+mj-lt"/>
              </a:rPr>
            </a:br>
            <a:endParaRPr lang="nl-NL" sz="3500">
              <a:latin typeface="+mj-lt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sz="3500" b="0" i="0">
                <a:effectLst/>
                <a:latin typeface="+mj-lt"/>
              </a:rPr>
              <a:t>En U geeft rust in mij.</a:t>
            </a:r>
            <a:endParaRPr lang="nl-NL" altLang="nl-NL" sz="3500">
              <a:latin typeface="+mj-lt"/>
            </a:endParaRP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5CE5B958-5A8F-BB2F-D52F-BE9FDB8AB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53301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A7000B86-C643-C441-3823-056C258F6D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425" y="1668293"/>
            <a:ext cx="8439150" cy="3521414"/>
          </a:xfrm>
        </p:spPr>
        <p:txBody>
          <a:bodyPr/>
          <a:lstStyle/>
          <a:p>
            <a:pPr marL="0" indent="0" algn="ctr">
              <a:buNone/>
            </a:pPr>
            <a:r>
              <a:rPr lang="nl-NL" sz="3500" b="0" i="0">
                <a:effectLst/>
                <a:latin typeface="+mj-lt"/>
              </a:rPr>
              <a:t>Kijk op, laat los, vertrouw op Hem.</a:t>
            </a:r>
            <a:br>
              <a:rPr lang="nl-NL" sz="3500" b="0" i="0">
                <a:effectLst/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De storm herkent nog steeds zijn naam.</a:t>
            </a:r>
          </a:p>
          <a:p>
            <a:pPr marL="0" indent="0" algn="ctr">
              <a:buNone/>
            </a:pPr>
            <a:endParaRPr lang="nl-NL" sz="3500">
              <a:latin typeface="+mj-lt"/>
            </a:endParaRPr>
          </a:p>
          <a:p>
            <a:pPr marL="0" indent="0" algn="ctr">
              <a:buNone/>
            </a:pPr>
            <a:r>
              <a:rPr lang="nl-NL" sz="3500" b="0" i="0">
                <a:effectLst/>
                <a:latin typeface="+mj-lt"/>
              </a:rPr>
              <a:t>3x</a:t>
            </a:r>
          </a:p>
          <a:p>
            <a:pPr marL="0" indent="0" algn="ctr">
              <a:buNone/>
            </a:pPr>
            <a:endParaRPr lang="nl-NL" sz="3500">
              <a:latin typeface="+mj-lt"/>
            </a:endParaRPr>
          </a:p>
          <a:p>
            <a:pPr marL="0" indent="0" algn="ctr">
              <a:buNone/>
            </a:pPr>
            <a:r>
              <a:rPr lang="nl-NL" sz="3500" b="0" i="0">
                <a:effectLst/>
                <a:latin typeface="+mj-lt"/>
              </a:rPr>
              <a:t>De storm herkent nog steeds zijn naam.</a:t>
            </a: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E719E578-C3D9-807A-6892-167956612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95483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A7000B86-C643-C441-3823-056C258F6D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425" y="1612475"/>
            <a:ext cx="8439150" cy="3633050"/>
          </a:xfrm>
        </p:spPr>
        <p:txBody>
          <a:bodyPr/>
          <a:lstStyle/>
          <a:p>
            <a:pPr marL="0" indent="0" algn="ctr">
              <a:buNone/>
            </a:pPr>
            <a:r>
              <a:rPr lang="nl-NL" sz="3500" b="0" i="0">
                <a:effectLst/>
                <a:latin typeface="+mj-lt"/>
              </a:rPr>
              <a:t>U geeft rust in mijn ziel.</a:t>
            </a:r>
          </a:p>
          <a:p>
            <a:pPr marL="0" indent="0" algn="ctr">
              <a:buNone/>
            </a:pPr>
            <a:endParaRPr lang="nl-NL" sz="3500">
              <a:latin typeface="+mj-lt"/>
            </a:endParaRPr>
          </a:p>
          <a:p>
            <a:pPr marL="0" indent="0" algn="ctr">
              <a:buNone/>
            </a:pPr>
            <a:r>
              <a:rPr lang="nl-NL" sz="3500">
                <a:latin typeface="+mj-lt"/>
              </a:rPr>
              <a:t>3x</a:t>
            </a:r>
          </a:p>
          <a:p>
            <a:pPr marL="0" indent="0" algn="ctr">
              <a:buNone/>
            </a:pPr>
            <a:br>
              <a:rPr lang="nl-NL" sz="3500" b="0" i="0">
                <a:effectLst/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U geeft rust, </a:t>
            </a:r>
          </a:p>
          <a:p>
            <a:pPr marL="0" indent="0" algn="ctr">
              <a:buNone/>
            </a:pPr>
            <a:r>
              <a:rPr lang="nl-NL" sz="3500" b="0" i="0">
                <a:effectLst/>
                <a:latin typeface="+mj-lt"/>
              </a:rPr>
              <a:t>U geeft rust in mijn ziel.</a:t>
            </a:r>
          </a:p>
          <a:p>
            <a:pPr marL="0" indent="0" algn="ctr">
              <a:buNone/>
            </a:pPr>
            <a:endParaRPr lang="nl-NL" sz="3500" b="0" i="0">
              <a:effectLst/>
              <a:latin typeface="+mj-lt"/>
            </a:endParaRP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2012F5CF-7CE9-9A30-EC1E-6F38559F1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58328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A7000B86-C643-C441-3823-056C258F6D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425" y="1612475"/>
            <a:ext cx="8439150" cy="3633050"/>
          </a:xfrm>
        </p:spPr>
        <p:txBody>
          <a:bodyPr/>
          <a:lstStyle/>
          <a:p>
            <a:pPr marL="0" indent="0" algn="ctr">
              <a:buNone/>
            </a:pPr>
            <a:r>
              <a:rPr lang="nl-NL" sz="3500" b="0" i="0">
                <a:effectLst/>
                <a:latin typeface="+mj-lt"/>
              </a:rPr>
              <a:t>U geeft rust in mijn ziel.</a:t>
            </a:r>
          </a:p>
          <a:p>
            <a:pPr marL="0" indent="0" algn="ctr">
              <a:buNone/>
            </a:pPr>
            <a:endParaRPr lang="nl-NL" sz="3500">
              <a:latin typeface="+mj-lt"/>
            </a:endParaRPr>
          </a:p>
          <a:p>
            <a:pPr marL="0" indent="0" algn="ctr">
              <a:buNone/>
            </a:pPr>
            <a:r>
              <a:rPr lang="nl-NL" sz="3500">
                <a:latin typeface="+mj-lt"/>
              </a:rPr>
              <a:t>3x</a:t>
            </a:r>
          </a:p>
          <a:p>
            <a:pPr marL="0" indent="0" algn="ctr">
              <a:buNone/>
            </a:pPr>
            <a:br>
              <a:rPr lang="nl-NL" sz="3500" b="0" i="0">
                <a:effectLst/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U geeft rust, </a:t>
            </a:r>
          </a:p>
          <a:p>
            <a:pPr marL="0" indent="0" algn="ctr">
              <a:buNone/>
            </a:pPr>
            <a:r>
              <a:rPr lang="nl-NL" sz="3500" b="0" i="0">
                <a:effectLst/>
                <a:latin typeface="+mj-lt"/>
              </a:rPr>
              <a:t>U geeft rust in mijn ziel.</a:t>
            </a:r>
          </a:p>
          <a:p>
            <a:pPr marL="0" indent="0" algn="ctr">
              <a:buNone/>
            </a:pPr>
            <a:endParaRPr lang="nl-NL" sz="3500" b="0" i="0">
              <a:effectLst/>
              <a:latin typeface="+mj-lt"/>
            </a:endParaRP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2012F5CF-7CE9-9A30-EC1E-6F38559F1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23422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A7000B86-C643-C441-3823-056C258F6D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425" y="1612475"/>
            <a:ext cx="8439150" cy="3633050"/>
          </a:xfrm>
        </p:spPr>
        <p:txBody>
          <a:bodyPr/>
          <a:lstStyle/>
          <a:p>
            <a:pPr marL="0" indent="0" algn="ctr">
              <a:buNone/>
            </a:pPr>
            <a:endParaRPr lang="nl-NL" sz="3500">
              <a:latin typeface="+mj-lt"/>
            </a:endParaRPr>
          </a:p>
          <a:p>
            <a:pPr marL="0" indent="0" algn="ctr">
              <a:buNone/>
            </a:pPr>
            <a:r>
              <a:rPr lang="nl-NL" sz="3500" b="0" i="0">
                <a:effectLst/>
                <a:latin typeface="+mj-lt"/>
              </a:rPr>
              <a:t>U geeft rust, </a:t>
            </a:r>
          </a:p>
          <a:p>
            <a:pPr marL="0" indent="0" algn="ctr">
              <a:buNone/>
            </a:pPr>
            <a:r>
              <a:rPr lang="nl-NL" sz="3500" b="0" i="0">
                <a:effectLst/>
                <a:latin typeface="+mj-lt"/>
              </a:rPr>
              <a:t>U geeft rust in mijn ziel.</a:t>
            </a:r>
          </a:p>
          <a:p>
            <a:pPr marL="0" indent="0" algn="ctr">
              <a:buNone/>
            </a:pPr>
            <a:r>
              <a:rPr lang="nl-NL" sz="3500">
                <a:latin typeface="+mj-lt"/>
              </a:rPr>
              <a:t>2x</a:t>
            </a:r>
            <a:endParaRPr lang="nl-NL" sz="3500" b="0" i="0">
              <a:effectLst/>
              <a:latin typeface="+mj-lt"/>
            </a:endParaRP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2012F5CF-7CE9-9A30-EC1E-6F38559F1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6683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A7000B86-C643-C441-3823-056C258F6D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425" y="751228"/>
            <a:ext cx="8439150" cy="5355544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sz="3500" b="0" i="0">
                <a:effectLst/>
                <a:latin typeface="+mj-lt"/>
              </a:rPr>
              <a:t>Door alles heen, door alles heen.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Heer, kijk ik naar U.</a:t>
            </a:r>
            <a:br>
              <a:rPr lang="nl-NL" sz="3500">
                <a:latin typeface="+mj-lt"/>
              </a:rPr>
            </a:br>
            <a:endParaRPr lang="nl-NL" sz="3500">
              <a:latin typeface="+mj-lt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sz="3500" b="0" i="0">
                <a:effectLst/>
                <a:latin typeface="+mj-lt"/>
              </a:rPr>
              <a:t>Door alles heen, door alles heen.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U geeft rust.</a:t>
            </a:r>
            <a:br>
              <a:rPr lang="nl-NL" sz="3500">
                <a:latin typeface="+mj-lt"/>
              </a:rPr>
            </a:br>
            <a:endParaRPr lang="nl-NL" sz="3500">
              <a:latin typeface="+mj-lt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sz="3500" b="0" i="0">
                <a:effectLst/>
                <a:latin typeface="+mj-lt"/>
              </a:rPr>
              <a:t>Door alles heen, door alles heen.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Heer, kijk ik naar U.</a:t>
            </a:r>
            <a:br>
              <a:rPr lang="nl-NL" sz="3500">
                <a:latin typeface="+mj-lt"/>
              </a:rPr>
            </a:br>
            <a:endParaRPr lang="nl-NL" sz="3500">
              <a:latin typeface="+mj-lt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nl-NL" sz="3500" b="0" i="0">
                <a:effectLst/>
                <a:latin typeface="+mj-lt"/>
              </a:rPr>
              <a:t>En U geeft rust in mij.</a:t>
            </a:r>
            <a:endParaRPr lang="nl-NL" altLang="nl-NL" sz="3500">
              <a:latin typeface="+mj-lt"/>
            </a:endParaRP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AFCBE4AF-A694-3631-F8BB-2866FCB7E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57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1662A69-E072-EFFF-0E24-7B10A82CD481}"/>
              </a:ext>
            </a:extLst>
          </p:cNvPr>
          <p:cNvSpPr txBox="1"/>
          <p:nvPr/>
        </p:nvSpPr>
        <p:spPr>
          <a:xfrm>
            <a:off x="796002" y="1324241"/>
            <a:ext cx="782522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Welkom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thuis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,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hier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mag je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zijn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De Vader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viert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een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feest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Welkom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thuis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,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voor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wie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zoek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was of op reis,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te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lang is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weggeweest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Welkom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thuis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633992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9301F511-F3CF-AFEE-6254-63D2DD018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82538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4596843A-3015-DC81-0756-4CC116A1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1165225"/>
            <a:ext cx="9213850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A92AB78-1187-3E69-DC01-100EE1636707}"/>
              </a:ext>
            </a:extLst>
          </p:cNvPr>
          <p:cNvSpPr txBox="1"/>
          <p:nvPr/>
        </p:nvSpPr>
        <p:spPr>
          <a:xfrm>
            <a:off x="174625" y="231775"/>
            <a:ext cx="8794750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000" b="1">
                <a:latin typeface="+mj-lt"/>
              </a:rPr>
              <a:t>Afsluiting </a:t>
            </a:r>
            <a:endParaRPr lang="nl-NL" sz="7000" b="1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412292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AD76EE3C-097E-7B50-B9D0-F277CB04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Tekstvak 9">
            <a:extLst>
              <a:ext uri="{FF2B5EF4-FFF2-40B4-BE49-F238E27FC236}">
                <a16:creationId xmlns:a16="http://schemas.microsoft.com/office/drawing/2014/main" id="{9B6AE91A-DA68-101E-EBC8-E29DC3830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5738" y="166688"/>
            <a:ext cx="9515476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altLang="nl-NL" sz="5400" b="1">
                <a:latin typeface="+mj-lt"/>
              </a:rPr>
              <a:t>Ik kies vandaag</a:t>
            </a:r>
          </a:p>
          <a:p>
            <a:pPr algn="ctr" eaLnBrk="1" hangingPunct="1">
              <a:defRPr/>
            </a:pPr>
            <a:r>
              <a:rPr lang="nl-NL" altLang="nl-NL" sz="3000" b="1">
                <a:latin typeface="+mj-lt"/>
              </a:rPr>
              <a:t>Opwekking 645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AE502630-92BE-47D8-3887-BF3566EA3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34988"/>
            <a:ext cx="83724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638C3395-183D-9906-617B-67CB1D004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66617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693244D0-A89E-5011-4A8C-3AADF6C93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49275"/>
            <a:ext cx="83724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53861EC7-6C6D-529D-C932-C920FCBDE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D8992B76-45D2-5941-5129-C3643478F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49275"/>
            <a:ext cx="83724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8E095F6B-43D4-1FAE-F33B-564D07861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AE502630-92BE-47D8-3887-BF3566EA3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34988"/>
            <a:ext cx="83724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638C3395-183D-9906-617B-67CB1D004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112184BD-7F18-861B-5EB0-DF0AACF23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49275"/>
            <a:ext cx="83629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5D3809B2-8C2F-F2EE-A242-496A0C9D6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20C97A96-4E1F-90AC-AEFD-332012E3D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49275"/>
            <a:ext cx="83629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F6CF415E-C5C8-DA03-3E2E-7C8B54042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20C97A96-4E1F-90AC-AEFD-332012E3D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49275"/>
            <a:ext cx="83629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DB26B274-67CA-F64E-9302-4EEBE7FD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26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67017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4940F5BA-294A-FDB6-26DB-59DA8E68D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54038"/>
            <a:ext cx="83724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A0084DFA-6D17-F7D3-7A2E-C4D8B715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505AA15B-7D4C-48A5-5346-D7E29D21C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49275"/>
            <a:ext cx="83724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74638734-2F30-0227-95A9-4629013D2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363B8F99-0E23-A547-F334-8B82F2D25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66738"/>
            <a:ext cx="83724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5D68D9CA-E12D-E58B-922A-DB4C1D7BD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CD674B78-3DED-18B8-FDAE-8C72FE280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kstvak 9">
            <a:extLst>
              <a:ext uri="{FF2B5EF4-FFF2-40B4-BE49-F238E27FC236}">
                <a16:creationId xmlns:a16="http://schemas.microsoft.com/office/drawing/2014/main" id="{3D268BE7-FDDB-3BFC-9D71-5145664EC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166688"/>
            <a:ext cx="87312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5400" b="1"/>
              <a:t>Mijn Verlosser leeft</a:t>
            </a:r>
            <a:br>
              <a:rPr lang="nl-NL" altLang="nl-NL" sz="8000" b="1"/>
            </a:br>
            <a:r>
              <a:rPr lang="nl-NL" altLang="nl-NL" sz="3000" b="1"/>
              <a:t>Opwekking 554</a:t>
            </a: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2B741D6A-D214-80C8-2F89-15C024CA5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10542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>
            <a:extLst>
              <a:ext uri="{FF2B5EF4-FFF2-40B4-BE49-F238E27FC236}">
                <a16:creationId xmlns:a16="http://schemas.microsoft.com/office/drawing/2014/main" id="{8324D135-AC38-70F2-1145-A3ED012DA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728788"/>
            <a:ext cx="89439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A28C952E-A232-FB75-9FF3-9FE75399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7B6B8862-A7AC-CFB8-157A-195A2F038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743075"/>
            <a:ext cx="89439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4CBC9161-3C26-EA58-6085-4E50C2E25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B3D88D35-6EC5-8561-2394-26DC1D731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162050"/>
            <a:ext cx="894397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6C538593-083E-166A-F5E0-E9DBB3836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A6397E7A-9349-68A1-7DAF-435FEF37B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728788"/>
            <a:ext cx="89439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70120AE-6A1E-5523-AAA5-6C9089956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29031EDA-CCC7-B9CE-4768-4807A99B0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724025"/>
            <a:ext cx="89439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B1A492F2-6FC1-D3BE-AB89-D2DCDBDF9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kstvak 9">
            <a:extLst>
              <a:ext uri="{FF2B5EF4-FFF2-40B4-BE49-F238E27FC236}">
                <a16:creationId xmlns:a16="http://schemas.microsoft.com/office/drawing/2014/main" id="{854633E9-4055-3D22-1134-44BE20E59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166688"/>
            <a:ext cx="89376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5400" b="1"/>
              <a:t>Breng ons samen</a:t>
            </a:r>
            <a:br>
              <a:rPr lang="nl-NL" altLang="nl-NL" sz="8000" b="1"/>
            </a:br>
            <a:r>
              <a:rPr lang="nl-NL" altLang="nl-NL" sz="3000" b="1"/>
              <a:t>Opwekking 797</a:t>
            </a: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E18783CB-5B5D-D75A-8315-67A1D7E3A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85424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7CEE3643-3E84-72E4-6BD8-6F539F038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162050"/>
            <a:ext cx="894397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9E3F7F05-B5A6-59A5-63D1-547D7D897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>
            <a:extLst>
              <a:ext uri="{FF2B5EF4-FFF2-40B4-BE49-F238E27FC236}">
                <a16:creationId xmlns:a16="http://schemas.microsoft.com/office/drawing/2014/main" id="{D0E767BE-4A9F-535C-98FA-CDA13A3D0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752600"/>
            <a:ext cx="89535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C61C6178-725F-D994-0ED3-A9DD0F142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>
            <a:extLst>
              <a:ext uri="{FF2B5EF4-FFF2-40B4-BE49-F238E27FC236}">
                <a16:creationId xmlns:a16="http://schemas.microsoft.com/office/drawing/2014/main" id="{7119C92E-3DF6-A4E4-847C-963F540B4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28713"/>
            <a:ext cx="89535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0361A794-F6C9-A5E4-0D9F-F608A49FA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>
            <a:extLst>
              <a:ext uri="{FF2B5EF4-FFF2-40B4-BE49-F238E27FC236}">
                <a16:creationId xmlns:a16="http://schemas.microsoft.com/office/drawing/2014/main" id="{7119C92E-3DF6-A4E4-847C-963F540B4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95250" y="738352"/>
            <a:ext cx="8953500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05CD4820-1D3D-D653-0B21-23C2A42DF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16662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A78B3-54F0-24B5-AA01-69E2CCEBA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4AFD62A2-E73E-0408-F78A-0867CD820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89215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ekstvak 9">
            <a:extLst>
              <a:ext uri="{FF2B5EF4-FFF2-40B4-BE49-F238E27FC236}">
                <a16:creationId xmlns:a16="http://schemas.microsoft.com/office/drawing/2014/main" id="{62876589-534F-CD5F-AEAB-D5BB9D15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234950"/>
            <a:ext cx="8794750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altLang="nl-NL" sz="4000" b="1">
                <a:latin typeface="+mj-lt"/>
              </a:rPr>
              <a:t>Fijn dat jij er was!</a:t>
            </a:r>
          </a:p>
          <a:p>
            <a:pPr algn="ctr" eaLnBrk="1" hangingPunct="1">
              <a:defRPr/>
            </a:pPr>
            <a:r>
              <a:rPr lang="nl-NL" altLang="nl-NL" sz="4000" b="1">
                <a:latin typeface="+mj-lt"/>
              </a:rPr>
              <a:t>Graag tot de volgende keer:</a:t>
            </a:r>
          </a:p>
        </p:txBody>
      </p:sp>
      <p:pic>
        <p:nvPicPr>
          <p:cNvPr id="2" name="Afbeelding 1" descr="Afbeelding met tekst, grafische vormgeving, Graphics, Lettertype&#10;&#10;Door AI gegenereerde inhoud is mogelijk onjuist.">
            <a:extLst>
              <a:ext uri="{FF2B5EF4-FFF2-40B4-BE49-F238E27FC236}">
                <a16:creationId xmlns:a16="http://schemas.microsoft.com/office/drawing/2014/main" id="{49241947-89D4-628C-5C4B-A74A3EE35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85" y="1655699"/>
            <a:ext cx="8561114" cy="52041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C4A25EE3-5676-E76E-FD09-ABCD8E52F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57" y="1720717"/>
            <a:ext cx="8850086" cy="3416566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nl-NL" sz="3500" b="0" i="0">
                <a:solidFill>
                  <a:srgbClr val="202020"/>
                </a:solidFill>
                <a:effectLst/>
                <a:latin typeface="+mj-lt"/>
              </a:rPr>
              <a:t>U roept ons samen als kerk van de Heer,</a:t>
            </a:r>
            <a:br>
              <a:rPr lang="nl-NL" sz="3500">
                <a:latin typeface="+mj-lt"/>
              </a:rPr>
            </a:br>
            <a:r>
              <a:rPr lang="nl-NL" sz="3500" b="0" i="0">
                <a:solidFill>
                  <a:srgbClr val="202020"/>
                </a:solidFill>
                <a:effectLst/>
                <a:latin typeface="+mj-lt"/>
              </a:rPr>
              <a:t>verbonden met U en elkaar.</a:t>
            </a:r>
            <a:br>
              <a:rPr lang="nl-NL" sz="3500">
                <a:latin typeface="+mj-lt"/>
              </a:rPr>
            </a:br>
            <a:r>
              <a:rPr lang="nl-NL" sz="3500" b="0" i="0">
                <a:solidFill>
                  <a:srgbClr val="202020"/>
                </a:solidFill>
                <a:effectLst/>
                <a:latin typeface="+mj-lt"/>
              </a:rPr>
              <a:t>Wij brengen U lof, geven U alle eer:</a:t>
            </a:r>
            <a:br>
              <a:rPr lang="nl-NL" sz="3500">
                <a:latin typeface="+mj-lt"/>
              </a:rPr>
            </a:br>
            <a:r>
              <a:rPr lang="nl-NL" sz="3500" b="0" i="0">
                <a:solidFill>
                  <a:srgbClr val="202020"/>
                </a:solidFill>
                <a:effectLst/>
                <a:latin typeface="+mj-lt"/>
              </a:rPr>
              <a:t>eendrachtig, veelstemmig en dankbaar.</a:t>
            </a:r>
            <a:br>
              <a:rPr lang="nl-NL" sz="3500">
                <a:latin typeface="+mj-lt"/>
              </a:rPr>
            </a:br>
            <a:r>
              <a:rPr lang="nl-NL" sz="3500" b="0" i="0">
                <a:solidFill>
                  <a:srgbClr val="202020"/>
                </a:solidFill>
                <a:effectLst/>
                <a:latin typeface="+mj-lt"/>
              </a:rPr>
              <a:t>Jezus is gastheer en nodigt ons uit:</a:t>
            </a:r>
            <a:br>
              <a:rPr lang="nl-NL" sz="3500">
                <a:latin typeface="+mj-lt"/>
              </a:rPr>
            </a:br>
            <a:r>
              <a:rPr lang="nl-NL" sz="3500" b="0" i="0">
                <a:solidFill>
                  <a:srgbClr val="202020"/>
                </a:solidFill>
                <a:effectLst/>
                <a:latin typeface="+mj-lt"/>
              </a:rPr>
              <a:t>waar Jezus woont </a:t>
            </a:r>
            <a:br>
              <a:rPr lang="nl-NL" sz="3500" b="0" i="0">
                <a:solidFill>
                  <a:srgbClr val="202020"/>
                </a:solidFill>
                <a:effectLst/>
                <a:latin typeface="+mj-lt"/>
              </a:rPr>
            </a:br>
            <a:r>
              <a:rPr lang="nl-NL" sz="3500" b="0" i="0">
                <a:solidFill>
                  <a:srgbClr val="202020"/>
                </a:solidFill>
                <a:effectLst/>
                <a:latin typeface="+mj-lt"/>
              </a:rPr>
              <a:t>voelt de liefde zich thuis!</a:t>
            </a:r>
            <a:endParaRPr lang="nl-NL" altLang="nl-NL" sz="3500">
              <a:latin typeface="+mj-lt"/>
            </a:endParaRP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625BAEB5-17A7-017E-D940-87DC1B6D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461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C4A25EE3-5676-E76E-FD09-ABCD8E52F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57" y="1233581"/>
            <a:ext cx="8850086" cy="439083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nl-NL" sz="3500" b="0" i="0">
                <a:effectLst/>
                <a:latin typeface="+mj-lt"/>
              </a:rPr>
              <a:t>Jaag naar de liefde, </a:t>
            </a:r>
            <a:br>
              <a:rPr lang="nl-NL" sz="3500" b="0" i="0">
                <a:effectLst/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de vrucht van de Geest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die alles gelooft en verdraagt.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Streef naar de gaven </a:t>
            </a:r>
            <a:br>
              <a:rPr lang="nl-NL" sz="3500" b="0" i="0">
                <a:effectLst/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die God aan ons geeft: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veelkleurig, verschillend en dienstbaar.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Eenheid en waarheid ontmoeten elkaar: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liefde brengt samen, </a:t>
            </a:r>
            <a:br>
              <a:rPr lang="nl-NL" sz="3500" b="0" i="0">
                <a:effectLst/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verbindt en aanvaardt.</a:t>
            </a:r>
            <a:endParaRPr lang="nl-NL" altLang="nl-NL" sz="3500">
              <a:latin typeface="+mj-lt"/>
            </a:endParaRP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0BDD0B8F-CF61-946A-7E97-1050E9E5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595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C4A25EE3-5676-E76E-FD09-ABCD8E52F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57" y="2415655"/>
            <a:ext cx="8850086" cy="202669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nl-NL" sz="3500" b="0" i="0">
                <a:effectLst/>
                <a:latin typeface="+mj-lt"/>
              </a:rPr>
              <a:t>Breng ons samen, één in uw naam.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Ieder is welkom hier binnen te gaan.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Samen, één door de Geest;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verbonden in liefde, die U aan ons geeft.</a:t>
            </a:r>
            <a:endParaRPr lang="nl-NL" altLang="nl-NL" sz="3500">
              <a:latin typeface="+mj-lt"/>
            </a:endParaRP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F232E2FF-8B02-4BB2-B476-49BB6B93F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787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C4A25EE3-5676-E76E-FD09-ABCD8E52F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57" y="1707110"/>
            <a:ext cx="8850086" cy="344378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nl-NL" sz="3500" b="0" i="0">
                <a:effectLst/>
                <a:latin typeface="+mj-lt"/>
              </a:rPr>
              <a:t>U roept ons samen voor Woord en gebed,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als deel van uw kerk wereldwijd.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Wij bidden om vrede, verzoening en recht;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gebruiken met vreugde de maaltijd.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Wij breken het brood </a:t>
            </a:r>
            <a:br>
              <a:rPr lang="nl-NL" sz="3500" b="0" i="0">
                <a:effectLst/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en verstaan het geheim,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om samen uw kerk en van Christus te zijn.</a:t>
            </a:r>
            <a:endParaRPr lang="nl-NL" altLang="nl-NL" sz="3500">
              <a:latin typeface="+mj-lt"/>
            </a:endParaRP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ADB58821-100B-1B90-C165-2DCF3F56B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332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C4A25EE3-5676-E76E-FD09-ABCD8E52F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57" y="2440028"/>
            <a:ext cx="8850086" cy="1977945"/>
          </a:xfrm>
        </p:spPr>
        <p:txBody>
          <a:bodyPr/>
          <a:lstStyle/>
          <a:p>
            <a:pPr marL="0" indent="0" algn="ctr">
              <a:buNone/>
            </a:pPr>
            <a:r>
              <a:rPr lang="nl-NL" sz="3500" b="0" i="0">
                <a:effectLst/>
                <a:latin typeface="+mj-lt"/>
              </a:rPr>
              <a:t>Breng ons samen, één in uw naam.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Ieder is welkom hier binnen te gaan.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Samen, één door de Geest;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verbonden in liefde</a:t>
            </a:r>
            <a:r>
              <a:rPr lang="nl-NL" sz="3500">
                <a:latin typeface="+mj-lt"/>
              </a:rPr>
              <a:t> die U aan ons geeft</a:t>
            </a:r>
            <a:r>
              <a:rPr lang="nl-NL" sz="3500" b="0" i="0">
                <a:effectLst/>
                <a:latin typeface="+mj-lt"/>
              </a:rPr>
              <a:t>.</a:t>
            </a:r>
            <a:endParaRPr lang="nl-NL" altLang="nl-NL" sz="3500">
              <a:latin typeface="+mj-lt"/>
            </a:endParaRP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4B8F3CF2-A1C1-E8F5-BDC2-FB98D347F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16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C4A25EE3-5676-E76E-FD09-ABCD8E52F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57" y="1810284"/>
            <a:ext cx="8850086" cy="323743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nl-NL" sz="3500" b="0" i="0">
                <a:effectLst/>
                <a:latin typeface="+mj-lt"/>
              </a:rPr>
              <a:t>Wij belijden één geloof en één Heer;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zijn geroepen tot één hoop, tot uw eer.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Heer, geef vrede die ons samenbindt.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Vader, maak ons één!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altLang="nl-NL" sz="350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altLang="nl-NL" sz="3500">
                <a:latin typeface="+mj-lt"/>
              </a:rPr>
              <a:t>2x</a:t>
            </a: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E4ABA22-FE76-F08E-4CE6-EEB63575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81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kstvak 9">
            <a:extLst>
              <a:ext uri="{FF2B5EF4-FFF2-40B4-BE49-F238E27FC236}">
                <a16:creationId xmlns:a16="http://schemas.microsoft.com/office/drawing/2014/main" id="{55984582-6B1E-446A-66F0-B97A07504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41" y="943705"/>
            <a:ext cx="886051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nl-NL" altLang="nl-NL" sz="3500">
                <a:latin typeface="Trebuchet MS"/>
              </a:rPr>
              <a:t>▷ Bij het uitgaan van de kerk is er een         collecte voor de onkosten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35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nl-NL" altLang="nl-NL" sz="3500">
                <a:latin typeface="Trebuchet MS"/>
              </a:rPr>
              <a:t>▷ De volgende </a:t>
            </a:r>
            <a:r>
              <a:rPr lang="nl-NL" altLang="nl-NL" sz="3500" err="1">
                <a:latin typeface="Trebuchet MS"/>
              </a:rPr>
              <a:t>Praise</a:t>
            </a:r>
            <a:r>
              <a:rPr lang="nl-NL" altLang="nl-NL" sz="3500">
                <a:latin typeface="Trebuchet MS"/>
              </a:rPr>
              <a:t> Avond Vollenhove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nl-NL" altLang="nl-NL" sz="3500">
                <a:latin typeface="Trebuchet MS"/>
              </a:rPr>
              <a:t>is op </a:t>
            </a:r>
            <a:r>
              <a:rPr lang="nl-NL" altLang="nl-NL" sz="3500" b="1">
                <a:latin typeface="Trebuchet MS"/>
              </a:rPr>
              <a:t>13 april 2025 </a:t>
            </a:r>
            <a:endParaRPr lang="nl-NL" altLang="nl-NL" sz="3500"/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nl-NL" altLang="nl-NL" sz="3500">
                <a:latin typeface="Trebuchet MS"/>
              </a:rPr>
              <a:t>19:00uur @ Mariakerk</a:t>
            </a:r>
            <a:endParaRPr lang="nl-NL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35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3500">
                <a:latin typeface="Trebuchet MS"/>
              </a:rPr>
              <a:t>▷ Verzoeknummer of verhaal delen?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nl-NL" altLang="nl-NL" sz="3500">
                <a:latin typeface="Trebuchet MS"/>
              </a:rPr>
              <a:t>06 – </a:t>
            </a:r>
            <a:r>
              <a:rPr lang="nl-NL" altLang="nl-NL" sz="3600">
                <a:latin typeface="Trebuchet MS"/>
              </a:rPr>
              <a:t>27 47 00 64 (whatsapp) of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nl-NL" altLang="nl-NL" sz="3600">
                <a:latin typeface="Trebuchet MS"/>
              </a:rPr>
              <a:t>stuur een berichtje via Facebook </a:t>
            </a:r>
            <a:endParaRPr lang="nl-NL"/>
          </a:p>
        </p:txBody>
      </p:sp>
      <p:pic>
        <p:nvPicPr>
          <p:cNvPr id="3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E5D53C20-A000-B103-742D-CC58DAAB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59174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2620E1F-7F13-053B-2506-0C5BAF460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921" y="1537689"/>
            <a:ext cx="538967" cy="53896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C4A25EE3-5676-E76E-FD09-ABCD8E52F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57" y="2440028"/>
            <a:ext cx="8850086" cy="197794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nl-NL" sz="3500" b="0" i="0">
                <a:effectLst/>
                <a:latin typeface="+mj-lt"/>
              </a:rPr>
              <a:t>Breng ons samen, één in uw naam.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Ieder is welkom hier binnen te gaan.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Samen, één door de Geest;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verbonden in liefde.</a:t>
            </a:r>
            <a:endParaRPr lang="nl-NL" altLang="nl-NL" sz="3500">
              <a:latin typeface="+mj-lt"/>
            </a:endParaRP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BDEEF22F-5D25-8C92-D27F-CA1F0035B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065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C4A25EE3-5676-E76E-FD09-ABCD8E52F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57" y="2415655"/>
            <a:ext cx="8850086" cy="202669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nl-NL" sz="3500" b="0" i="0">
                <a:effectLst/>
                <a:latin typeface="+mj-lt"/>
              </a:rPr>
              <a:t>Breng ons samen, één in uw naam.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Ieder is welkom hier binnen te gaan.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Samen, één door de Geest;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verbonden in liefde, die U aan ons geeft.</a:t>
            </a:r>
            <a:endParaRPr lang="nl-NL" altLang="nl-NL" sz="3500">
              <a:latin typeface="+mj-lt"/>
            </a:endParaRP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9698CA06-C3DF-468E-5C1C-A1CF642A7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079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BACC91C-8616-EB28-923C-19BD8A26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620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3151CEF8-38CE-BB86-F2CF-16A7138EF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1165225"/>
            <a:ext cx="9213850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2C8D1C4-7AB4-BBA9-51A3-502E980B5F0C}"/>
              </a:ext>
            </a:extLst>
          </p:cNvPr>
          <p:cNvSpPr txBox="1"/>
          <p:nvPr/>
        </p:nvSpPr>
        <p:spPr>
          <a:xfrm>
            <a:off x="174625" y="231775"/>
            <a:ext cx="8794750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000" b="1">
                <a:latin typeface="+mj-lt"/>
              </a:rPr>
              <a:t>Welkom! </a:t>
            </a:r>
            <a:endParaRPr lang="nl-NL" sz="7000" b="1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831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21666B48-8B2C-4233-C911-461FA87C1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ekstvak 9">
            <a:extLst>
              <a:ext uri="{FF2B5EF4-FFF2-40B4-BE49-F238E27FC236}">
                <a16:creationId xmlns:a16="http://schemas.microsoft.com/office/drawing/2014/main" id="{6E1B51AB-AF91-41AE-0AC4-FEE758393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166688"/>
            <a:ext cx="87312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7000" b="1"/>
              <a:t>Vandaag is de dag</a:t>
            </a:r>
            <a:br>
              <a:rPr lang="nl-NL" altLang="nl-NL" sz="8000" b="1"/>
            </a:br>
            <a:r>
              <a:rPr lang="nl-NL" altLang="nl-NL" sz="3500" b="1"/>
              <a:t>Opwekking 724</a:t>
            </a:r>
          </a:p>
        </p:txBody>
      </p:sp>
    </p:spTree>
    <p:extLst>
      <p:ext uri="{BB962C8B-B14F-4D97-AF65-F5344CB8AC3E}">
        <p14:creationId xmlns:p14="http://schemas.microsoft.com/office/powerpoint/2010/main" val="3102647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kstvak 9">
            <a:extLst>
              <a:ext uri="{FF2B5EF4-FFF2-40B4-BE49-F238E27FC236}">
                <a16:creationId xmlns:a16="http://schemas.microsoft.com/office/drawing/2014/main" id="{49DF2615-5772-6259-BB8E-3570F0B39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1497013"/>
            <a:ext cx="879475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3500"/>
              <a:t>Wat door mijn gedachten gaat</a:t>
            </a:r>
            <a:br>
              <a:rPr lang="nl-NL" altLang="nl-NL" sz="3500"/>
            </a:br>
            <a:r>
              <a:rPr lang="nl-NL" altLang="nl-NL" sz="3500"/>
              <a:t>en wat mij te wachten staat</a:t>
            </a:r>
            <a:br>
              <a:rPr lang="nl-NL" altLang="nl-NL" sz="3500"/>
            </a:br>
            <a:r>
              <a:rPr lang="nl-NL" altLang="nl-NL" sz="3500"/>
              <a:t>wilt U dat ik achterlaat bij U, Jezus.</a:t>
            </a:r>
            <a:br>
              <a:rPr lang="nl-NL" altLang="nl-NL" sz="3500"/>
            </a:br>
            <a:r>
              <a:rPr lang="nl-NL" altLang="nl-NL" sz="3500"/>
              <a:t>Want ik kan bij U terecht.</a:t>
            </a:r>
            <a:br>
              <a:rPr lang="nl-NL" altLang="nl-NL" sz="3500"/>
            </a:br>
            <a:r>
              <a:rPr lang="nl-NL" altLang="nl-NL" sz="3500"/>
              <a:t>Nu doe ik wat U mij zegt,</a:t>
            </a:r>
            <a:br>
              <a:rPr lang="nl-NL" altLang="nl-NL" sz="3500"/>
            </a:br>
            <a:r>
              <a:rPr lang="nl-NL" altLang="nl-NL" sz="3500"/>
              <a:t>want wat voor mij is weggelegd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3500"/>
              <a:t>door U is goed, is goed!</a:t>
            </a:r>
          </a:p>
        </p:txBody>
      </p:sp>
      <p:pic>
        <p:nvPicPr>
          <p:cNvPr id="54274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89804900-FF9A-9FE7-91DF-241D4B9CC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kstvak 9">
            <a:extLst>
              <a:ext uri="{FF2B5EF4-FFF2-40B4-BE49-F238E27FC236}">
                <a16:creationId xmlns:a16="http://schemas.microsoft.com/office/drawing/2014/main" id="{16947644-153E-0735-EB65-0581E3DDD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1497013"/>
            <a:ext cx="879475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3500"/>
              <a:t>Vandaag is de dag die U geeft</a:t>
            </a:r>
            <a:br>
              <a:rPr lang="nl-NL" altLang="nl-NL" sz="3500"/>
            </a:br>
            <a:r>
              <a:rPr lang="nl-NL" altLang="nl-NL" sz="3500"/>
              <a:t>en ik ben dankbaar en blij dat ik leef.</a:t>
            </a:r>
            <a:br>
              <a:rPr lang="nl-NL" altLang="nl-NL" sz="3500"/>
            </a:br>
            <a:r>
              <a:rPr lang="nl-NL" altLang="nl-NL" sz="3500"/>
              <a:t>Vandaag is de dag die U geeft</a:t>
            </a:r>
            <a:br>
              <a:rPr lang="nl-NL" altLang="nl-NL" sz="3500"/>
            </a:br>
            <a:r>
              <a:rPr lang="nl-NL" altLang="nl-NL" sz="3500"/>
              <a:t>en ik ben dankbaar en blij dat U leeft.</a:t>
            </a:r>
            <a:br>
              <a:rPr lang="nl-NL" altLang="nl-NL" sz="3500"/>
            </a:br>
            <a:r>
              <a:rPr lang="nl-NL" altLang="nl-NL" sz="3500"/>
              <a:t>Ik hoef niet bang te zijn voor morgen,</a:t>
            </a:r>
            <a:br>
              <a:rPr lang="nl-NL" altLang="nl-NL" sz="3500"/>
            </a:br>
            <a:r>
              <a:rPr lang="nl-NL" altLang="nl-NL" sz="3500"/>
              <a:t>want ik houd mij aan U vast.</a:t>
            </a:r>
            <a:br>
              <a:rPr lang="nl-NL" altLang="nl-NL" sz="3500"/>
            </a:br>
            <a:r>
              <a:rPr lang="nl-NL" altLang="nl-NL" sz="3500"/>
              <a:t>Vandaag is de dag.</a:t>
            </a:r>
          </a:p>
        </p:txBody>
      </p:sp>
      <p:pic>
        <p:nvPicPr>
          <p:cNvPr id="55298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C931810A-2EF3-2FCB-E42C-A6ECDBCA0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kstvak 9">
            <a:extLst>
              <a:ext uri="{FF2B5EF4-FFF2-40B4-BE49-F238E27FC236}">
                <a16:creationId xmlns:a16="http://schemas.microsoft.com/office/drawing/2014/main" id="{AECF4163-8FB2-14E8-17F5-B57C85E28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1497013"/>
            <a:ext cx="8794750" cy="386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altLang="nl-NL" sz="3500">
                <a:latin typeface="+mn-lt"/>
              </a:rPr>
              <a:t>Mijn angst laat ik achter mij.</a:t>
            </a:r>
            <a:br>
              <a:rPr lang="nl-NL" altLang="nl-NL" sz="3500">
                <a:latin typeface="+mn-lt"/>
              </a:rPr>
            </a:br>
            <a:r>
              <a:rPr lang="nl-NL" altLang="nl-NL" sz="3500">
                <a:latin typeface="+mn-lt"/>
              </a:rPr>
              <a:t>Mijn twijfel zet ik opzij.</a:t>
            </a:r>
            <a:br>
              <a:rPr lang="nl-NL" altLang="nl-NL" sz="3500">
                <a:latin typeface="+mn-lt"/>
              </a:rPr>
            </a:br>
            <a:r>
              <a:rPr lang="nl-NL" altLang="nl-NL" sz="3500">
                <a:latin typeface="+mn-lt"/>
              </a:rPr>
              <a:t>Ik leg mijn verlangens bij U neer, Jezus,</a:t>
            </a:r>
            <a:br>
              <a:rPr lang="nl-NL" altLang="nl-NL" sz="3500">
                <a:latin typeface="+mn-lt"/>
              </a:rPr>
            </a:br>
            <a:r>
              <a:rPr lang="nl-NL" altLang="nl-NL" sz="3500">
                <a:latin typeface="+mn-lt"/>
              </a:rPr>
              <a:t>want ik kan bij U terecht.</a:t>
            </a:r>
            <a:br>
              <a:rPr lang="nl-NL" altLang="nl-NL" sz="3500">
                <a:latin typeface="+mn-lt"/>
              </a:rPr>
            </a:br>
            <a:r>
              <a:rPr lang="nl-NL" altLang="nl-NL" sz="3500">
                <a:latin typeface="+mn-lt"/>
              </a:rPr>
              <a:t>Nu doe ik wat U mij zegt,</a:t>
            </a:r>
            <a:br>
              <a:rPr lang="nl-NL" altLang="nl-NL" sz="3500">
                <a:latin typeface="+mn-lt"/>
              </a:rPr>
            </a:br>
            <a:r>
              <a:rPr lang="nl-NL" altLang="nl-NL" sz="3500">
                <a:latin typeface="+mn-lt"/>
              </a:rPr>
              <a:t>want wat voor mij is weggelegd </a:t>
            </a:r>
          </a:p>
          <a:p>
            <a:pPr algn="ctr" eaLnBrk="1" hangingPunct="1">
              <a:defRPr/>
            </a:pPr>
            <a:r>
              <a:rPr lang="nl-NL" altLang="nl-NL" sz="3500">
                <a:latin typeface="+mn-lt"/>
              </a:rPr>
              <a:t>door U is goed, is goed!</a:t>
            </a:r>
          </a:p>
        </p:txBody>
      </p:sp>
      <p:pic>
        <p:nvPicPr>
          <p:cNvPr id="56322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6C739B6F-9DDC-F910-432B-0257C0004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kstvak 9">
            <a:extLst>
              <a:ext uri="{FF2B5EF4-FFF2-40B4-BE49-F238E27FC236}">
                <a16:creationId xmlns:a16="http://schemas.microsoft.com/office/drawing/2014/main" id="{9208B7D1-7827-35E9-D3FB-0E0E8FC77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1497013"/>
            <a:ext cx="8794750" cy="386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altLang="nl-NL" sz="3500">
                <a:latin typeface="+mn-lt"/>
              </a:rPr>
              <a:t>Vandaag is de dag die U geeft</a:t>
            </a:r>
            <a:br>
              <a:rPr lang="nl-NL" altLang="nl-NL" sz="3500">
                <a:latin typeface="+mn-lt"/>
              </a:rPr>
            </a:br>
            <a:r>
              <a:rPr lang="nl-NL" altLang="nl-NL" sz="3500">
                <a:latin typeface="+mn-lt"/>
              </a:rPr>
              <a:t>en ik ben dankbaar en blij dat ik leef.</a:t>
            </a:r>
            <a:br>
              <a:rPr lang="nl-NL" altLang="nl-NL" sz="3500">
                <a:latin typeface="+mn-lt"/>
              </a:rPr>
            </a:br>
            <a:r>
              <a:rPr lang="nl-NL" altLang="nl-NL" sz="3500">
                <a:latin typeface="+mn-lt"/>
              </a:rPr>
              <a:t>Vandaag is de dag die U geeft</a:t>
            </a:r>
            <a:br>
              <a:rPr lang="nl-NL" altLang="nl-NL" sz="3500">
                <a:latin typeface="+mn-lt"/>
              </a:rPr>
            </a:br>
            <a:r>
              <a:rPr lang="nl-NL" altLang="nl-NL" sz="3500">
                <a:latin typeface="+mn-lt"/>
              </a:rPr>
              <a:t>en ik ben dankbaar en blij dat U leeft.</a:t>
            </a:r>
            <a:br>
              <a:rPr lang="nl-NL" altLang="nl-NL" sz="3500">
                <a:latin typeface="+mn-lt"/>
              </a:rPr>
            </a:br>
            <a:r>
              <a:rPr lang="nl-NL" altLang="nl-NL" sz="3500">
                <a:latin typeface="+mn-lt"/>
              </a:rPr>
              <a:t>Ik hoef niet bang te zijn voor morgen,</a:t>
            </a:r>
            <a:br>
              <a:rPr lang="nl-NL" altLang="nl-NL" sz="3500">
                <a:latin typeface="+mn-lt"/>
              </a:rPr>
            </a:br>
            <a:r>
              <a:rPr lang="nl-NL" altLang="nl-NL" sz="3500">
                <a:latin typeface="+mn-lt"/>
              </a:rPr>
              <a:t>want ik houd mij aan U vast.</a:t>
            </a:r>
            <a:br>
              <a:rPr lang="nl-NL" altLang="nl-NL" sz="3500">
                <a:latin typeface="+mn-lt"/>
              </a:rPr>
            </a:br>
            <a:r>
              <a:rPr lang="nl-NL" altLang="nl-NL" sz="3500">
                <a:latin typeface="+mn-lt"/>
              </a:rPr>
              <a:t>Vandaag is de dag.</a:t>
            </a:r>
          </a:p>
        </p:txBody>
      </p:sp>
      <p:pic>
        <p:nvPicPr>
          <p:cNvPr id="57346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40A572BF-BF32-2A5A-8013-9ADA9FE1A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91FDBCFD-ADCD-0452-07C7-7F03FD9F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596675C-06BA-404F-3EFE-6DA7A29AD170}"/>
              </a:ext>
            </a:extLst>
          </p:cNvPr>
          <p:cNvSpPr txBox="1"/>
          <p:nvPr/>
        </p:nvSpPr>
        <p:spPr>
          <a:xfrm>
            <a:off x="174625" y="1497013"/>
            <a:ext cx="8794750" cy="386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500" dirty="0">
                <a:latin typeface="+mn-lt"/>
              </a:rPr>
              <a:t>Ik wil altijd bij U zijn.</a:t>
            </a:r>
            <a:br>
              <a:rPr lang="nl-NL" sz="3500" dirty="0">
                <a:latin typeface="+mn-lt"/>
              </a:rPr>
            </a:br>
            <a:br>
              <a:rPr lang="nl-NL" sz="3500" dirty="0">
                <a:latin typeface="+mn-lt"/>
              </a:rPr>
            </a:br>
            <a:r>
              <a:rPr lang="nl-NL" sz="3500" dirty="0">
                <a:latin typeface="+mn-lt"/>
              </a:rPr>
              <a:t>Uw waarheid houdt mij overeind.</a:t>
            </a:r>
            <a:br>
              <a:rPr lang="nl-NL" sz="3500" dirty="0">
                <a:latin typeface="+mn-lt"/>
              </a:rPr>
            </a:br>
            <a:br>
              <a:rPr lang="nl-NL" sz="3500" dirty="0">
                <a:latin typeface="+mn-lt"/>
              </a:rPr>
            </a:br>
            <a:r>
              <a:rPr lang="nl-NL" sz="3500" dirty="0">
                <a:latin typeface="+mn-lt"/>
              </a:rPr>
              <a:t>Ik wil altijd bij U zijn.</a:t>
            </a:r>
            <a:br>
              <a:rPr lang="nl-NL" sz="3500" dirty="0">
                <a:latin typeface="+mn-lt"/>
              </a:rPr>
            </a:br>
            <a:br>
              <a:rPr lang="nl-NL" sz="3500" dirty="0">
                <a:latin typeface="+mn-lt"/>
              </a:rPr>
            </a:br>
            <a:r>
              <a:rPr lang="nl-NL" sz="3500" dirty="0">
                <a:latin typeface="+mn-lt"/>
              </a:rPr>
              <a:t>Uw waarheid houdt mij overeind.</a:t>
            </a:r>
            <a:endParaRPr lang="nl-NL" sz="35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BF8A38F2-BA29-3FA9-A58F-5E8A1797D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ekstvak 9">
            <a:extLst>
              <a:ext uri="{FF2B5EF4-FFF2-40B4-BE49-F238E27FC236}">
                <a16:creationId xmlns:a16="http://schemas.microsoft.com/office/drawing/2014/main" id="{3D268BE7-FDDB-3BFC-9D71-5145664EC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166688"/>
            <a:ext cx="87312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nl-NL" sz="5400" b="1">
                <a:latin typeface="Trebuchet MS"/>
              </a:rPr>
              <a:t>Thuis</a:t>
            </a:r>
            <a:br>
              <a:rPr lang="nl-NL" altLang="nl-NL" sz="8000" b="1"/>
            </a:br>
            <a:r>
              <a:rPr lang="nl-NL" altLang="nl-NL" sz="3000">
                <a:latin typeface="Trebuchet MS"/>
              </a:rPr>
              <a:t>Sela</a:t>
            </a:r>
          </a:p>
        </p:txBody>
      </p:sp>
    </p:spTree>
    <p:extLst>
      <p:ext uri="{BB962C8B-B14F-4D97-AF65-F5344CB8AC3E}">
        <p14:creationId xmlns:p14="http://schemas.microsoft.com/office/powerpoint/2010/main" val="1024600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kstvak 9">
            <a:extLst>
              <a:ext uri="{FF2B5EF4-FFF2-40B4-BE49-F238E27FC236}">
                <a16:creationId xmlns:a16="http://schemas.microsoft.com/office/drawing/2014/main" id="{D393CAC7-1CA1-47B9-3AC5-7AA699B30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958850"/>
            <a:ext cx="8794750" cy="4940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altLang="nl-NL" sz="3500">
                <a:latin typeface="+mj-lt"/>
              </a:rPr>
              <a:t>Vandaag is de dag die U geeft</a:t>
            </a:r>
            <a:br>
              <a:rPr lang="nl-NL" altLang="nl-NL" sz="3500">
                <a:latin typeface="+mj-lt"/>
              </a:rPr>
            </a:br>
            <a:r>
              <a:rPr lang="nl-NL" altLang="nl-NL" sz="3500">
                <a:latin typeface="+mj-lt"/>
              </a:rPr>
              <a:t>en ik ben dankbaar en blij dat ik leef.</a:t>
            </a:r>
            <a:br>
              <a:rPr lang="nl-NL" altLang="nl-NL" sz="3500">
                <a:latin typeface="+mj-lt"/>
              </a:rPr>
            </a:br>
            <a:r>
              <a:rPr lang="nl-NL" altLang="nl-NL" sz="3500">
                <a:latin typeface="+mj-lt"/>
              </a:rPr>
              <a:t>Vandaag is de dag die U geeft</a:t>
            </a:r>
            <a:br>
              <a:rPr lang="nl-NL" altLang="nl-NL" sz="3500">
                <a:latin typeface="+mj-lt"/>
              </a:rPr>
            </a:br>
            <a:r>
              <a:rPr lang="nl-NL" altLang="nl-NL" sz="3500">
                <a:latin typeface="+mj-lt"/>
              </a:rPr>
              <a:t>en ik ben dankbaar en blij dat U leeft.</a:t>
            </a:r>
            <a:br>
              <a:rPr lang="nl-NL" altLang="nl-NL" sz="3500">
                <a:latin typeface="+mj-lt"/>
              </a:rPr>
            </a:br>
            <a:r>
              <a:rPr lang="nl-NL" altLang="nl-NL" sz="3500">
                <a:latin typeface="+mj-lt"/>
              </a:rPr>
              <a:t>Ik hoef niet bang te zijn voor morgen.</a:t>
            </a:r>
            <a:br>
              <a:rPr lang="nl-NL" altLang="nl-NL" sz="3500">
                <a:latin typeface="+mj-lt"/>
              </a:rPr>
            </a:br>
            <a:r>
              <a:rPr lang="nl-NL" altLang="nl-NL" sz="3500">
                <a:latin typeface="+mj-lt"/>
              </a:rPr>
              <a:t>Al mijn angsten en mijn zorgen:</a:t>
            </a:r>
            <a:br>
              <a:rPr lang="nl-NL" altLang="nl-NL" sz="3500">
                <a:latin typeface="+mj-lt"/>
              </a:rPr>
            </a:br>
            <a:r>
              <a:rPr lang="nl-NL" altLang="nl-NL" sz="3500">
                <a:latin typeface="+mj-lt"/>
              </a:rPr>
              <a:t>Weg ermee! U wil ik volgen.</a:t>
            </a:r>
            <a:br>
              <a:rPr lang="nl-NL" altLang="nl-NL" sz="3500">
                <a:latin typeface="+mj-lt"/>
              </a:rPr>
            </a:br>
            <a:r>
              <a:rPr lang="nl-NL" altLang="nl-NL" sz="3500">
                <a:latin typeface="+mj-lt"/>
              </a:rPr>
              <a:t>U kent mij, U houdt mij vast.</a:t>
            </a:r>
            <a:br>
              <a:rPr lang="nl-NL" altLang="nl-NL" sz="3500">
                <a:latin typeface="+mj-lt"/>
              </a:rPr>
            </a:br>
            <a:r>
              <a:rPr lang="nl-NL" altLang="nl-NL" sz="3500">
                <a:latin typeface="+mj-lt"/>
              </a:rPr>
              <a:t>Vandaag is de dag.</a:t>
            </a:r>
          </a:p>
        </p:txBody>
      </p:sp>
      <p:pic>
        <p:nvPicPr>
          <p:cNvPr id="59394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AC6E920F-F0CD-1462-CD20-66E551222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BACC91C-8616-EB28-923C-19BD8A26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061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59090CDC-26D8-B8F3-2CEB-1898F59C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Tekstvak 9">
            <a:extLst>
              <a:ext uri="{FF2B5EF4-FFF2-40B4-BE49-F238E27FC236}">
                <a16:creationId xmlns:a16="http://schemas.microsoft.com/office/drawing/2014/main" id="{A3C95B22-A2C2-A287-1F31-EE2008EF3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9888" y="166688"/>
            <a:ext cx="9513888" cy="138499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altLang="nl-NL" sz="5400" b="1">
                <a:latin typeface="+mj-lt"/>
              </a:rPr>
              <a:t>De wind steekt op</a:t>
            </a:r>
          </a:p>
          <a:p>
            <a:pPr algn="ctr" eaLnBrk="1" hangingPunct="1">
              <a:defRPr/>
            </a:pPr>
            <a:r>
              <a:rPr lang="nl-NL" altLang="nl-NL" sz="3000" b="1">
                <a:latin typeface="+mj-lt"/>
              </a:rPr>
              <a:t>Opwekking 766</a:t>
            </a:r>
          </a:p>
        </p:txBody>
      </p:sp>
    </p:spTree>
    <p:extLst>
      <p:ext uri="{BB962C8B-B14F-4D97-AF65-F5344CB8AC3E}">
        <p14:creationId xmlns:p14="http://schemas.microsoft.com/office/powerpoint/2010/main" val="2672322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BAC192AA-5AE4-B1CD-10FE-4C76DA865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16A27F9-B2B9-A02D-375E-03A960E350B4}"/>
              </a:ext>
            </a:extLst>
          </p:cNvPr>
          <p:cNvSpPr txBox="1"/>
          <p:nvPr/>
        </p:nvSpPr>
        <p:spPr>
          <a:xfrm>
            <a:off x="1005476" y="1816049"/>
            <a:ext cx="755199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Als de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hemel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openbreekt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Het huis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vervult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met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vrede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Zal de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adem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van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uw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Geest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Ons met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zijn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kracht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bekleden</a:t>
            </a:r>
            <a:endParaRPr lang="en-US" sz="3500">
              <a:latin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BACC91C-8616-EB28-923C-19BD8A26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7B6531C-83C3-B847-E213-47890791F71C}"/>
              </a:ext>
            </a:extLst>
          </p:cNvPr>
          <p:cNvSpPr txBox="1"/>
          <p:nvPr/>
        </p:nvSpPr>
        <p:spPr>
          <a:xfrm>
            <a:off x="568313" y="1469961"/>
            <a:ext cx="799826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Wek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ons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tot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leven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en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wakker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ons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aan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Zet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ons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in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vuur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en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in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vlam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Breng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een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herleving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en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moedig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ons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aan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Heer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maak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ons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helemaal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nieuw</a:t>
            </a:r>
            <a:endParaRPr lang="en-US" sz="35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21534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BACC91C-8616-EB28-923C-19BD8A26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49ABBD1-3280-7264-6423-E1E47FE9E56C}"/>
              </a:ext>
            </a:extLst>
          </p:cNvPr>
          <p:cNvSpPr txBox="1"/>
          <p:nvPr/>
        </p:nvSpPr>
        <p:spPr>
          <a:xfrm>
            <a:off x="841540" y="1551929"/>
            <a:ext cx="7652179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De wind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steekt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op, de wind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steekt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op</a:t>
            </a:r>
            <a:br>
              <a:rPr lang="en-US" sz="3500">
                <a:latin typeface="Trebuchet MS"/>
              </a:rPr>
            </a:b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Waar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zij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waait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leeft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uw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kerk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weer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op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Het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vuur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laait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op, het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vuur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laait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op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Een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vuur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van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liefde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voor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God</a:t>
            </a:r>
            <a:endParaRPr lang="en-US" sz="35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23805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BACC91C-8616-EB28-923C-19BD8A26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EAFACE4-EC40-0043-1968-8697318FB372}"/>
              </a:ext>
            </a:extLst>
          </p:cNvPr>
          <p:cNvSpPr txBox="1"/>
          <p:nvPr/>
        </p:nvSpPr>
        <p:spPr>
          <a:xfrm>
            <a:off x="996368" y="1916232"/>
            <a:ext cx="7579319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Als U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heilig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vuur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ontsteekt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Als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antwoord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op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ons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bidden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Is de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kracht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die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ons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ontbreekt</a:t>
            </a:r>
            <a:br>
              <a:rPr lang="en-US" sz="3500">
                <a:latin typeface="Trebuchet MS"/>
              </a:rPr>
            </a:b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Aanwezig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in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ons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midden</a:t>
            </a:r>
            <a:endParaRPr lang="en-US" sz="35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66468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BACC91C-8616-EB28-923C-19BD8A26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7B6531C-83C3-B847-E213-47890791F71C}"/>
              </a:ext>
            </a:extLst>
          </p:cNvPr>
          <p:cNvSpPr txBox="1"/>
          <p:nvPr/>
        </p:nvSpPr>
        <p:spPr>
          <a:xfrm>
            <a:off x="568313" y="1469961"/>
            <a:ext cx="799826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Wek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ons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tot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leven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en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wakker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ons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aan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Zet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ons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in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vuur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en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in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vlam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Breng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een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herleving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en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moedig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ons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aan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Heer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maak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ons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helemaal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nieuw</a:t>
            </a:r>
            <a:endParaRPr lang="en-US" sz="35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36399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BACC91C-8616-EB28-923C-19BD8A26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49ABBD1-3280-7264-6423-E1E47FE9E56C}"/>
              </a:ext>
            </a:extLst>
          </p:cNvPr>
          <p:cNvSpPr txBox="1"/>
          <p:nvPr/>
        </p:nvSpPr>
        <p:spPr>
          <a:xfrm>
            <a:off x="841540" y="1551929"/>
            <a:ext cx="7652179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De wind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steekt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op, de wind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steekt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op</a:t>
            </a:r>
            <a:br>
              <a:rPr lang="en-US" sz="3500">
                <a:latin typeface="Trebuchet MS"/>
              </a:rPr>
            </a:b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Waar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zij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waait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leeft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uw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kerk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weer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op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Het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vuur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laait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op, het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vuur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laait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op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Een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vuur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van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liefde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voor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God</a:t>
            </a:r>
            <a:endParaRPr lang="en-US" sz="35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46914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BACC91C-8616-EB28-923C-19BD8A26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7B6531C-83C3-B847-E213-47890791F71C}"/>
              </a:ext>
            </a:extLst>
          </p:cNvPr>
          <p:cNvSpPr txBox="1"/>
          <p:nvPr/>
        </p:nvSpPr>
        <p:spPr>
          <a:xfrm>
            <a:off x="568313" y="1469961"/>
            <a:ext cx="799826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Wek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ons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tot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leven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en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wakker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ons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aan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Zet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ons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in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vuur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en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in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vlam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Breng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een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herleving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en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moedig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ons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aan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Heer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maak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ons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helemaal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nieuw</a:t>
            </a:r>
            <a:endParaRPr lang="en-US" sz="35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3692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1662A69-E072-EFFF-0E24-7B10A82CD481}"/>
              </a:ext>
            </a:extLst>
          </p:cNvPr>
          <p:cNvSpPr txBox="1"/>
          <p:nvPr/>
        </p:nvSpPr>
        <p:spPr>
          <a:xfrm>
            <a:off x="796002" y="1324241"/>
            <a:ext cx="782522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Welkom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thuis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,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hier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mag je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zijn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De Vader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viert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een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feest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Welkom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thuis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,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voor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wie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zoek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was of op reis,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te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lang is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weggeweest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Welkom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thuis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028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BACC91C-8616-EB28-923C-19BD8A26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49ABBD1-3280-7264-6423-E1E47FE9E56C}"/>
              </a:ext>
            </a:extLst>
          </p:cNvPr>
          <p:cNvSpPr txBox="1"/>
          <p:nvPr/>
        </p:nvSpPr>
        <p:spPr>
          <a:xfrm>
            <a:off x="841540" y="1551929"/>
            <a:ext cx="7652179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De wind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steekt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op, de wind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steekt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op</a:t>
            </a:r>
            <a:br>
              <a:rPr lang="en-US" sz="3500">
                <a:latin typeface="Trebuchet MS"/>
              </a:rPr>
            </a:b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Waar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zij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waait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leeft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uw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kerk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weer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op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Het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vuur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laait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op, het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vuur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laait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op</a:t>
            </a:r>
            <a:br>
              <a:rPr lang="en-US" sz="3500">
                <a:latin typeface="Trebuchet MS"/>
              </a:rPr>
            </a:br>
            <a:endParaRPr lang="en-US" sz="3500">
              <a:solidFill>
                <a:srgbClr val="1F1F1F"/>
              </a:solidFill>
              <a:latin typeface="Trebuchet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987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BACC91C-8616-EB28-923C-19BD8A26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49ABBD1-3280-7264-6423-E1E47FE9E56C}"/>
              </a:ext>
            </a:extLst>
          </p:cNvPr>
          <p:cNvSpPr txBox="1"/>
          <p:nvPr/>
        </p:nvSpPr>
        <p:spPr>
          <a:xfrm>
            <a:off x="841540" y="1551929"/>
            <a:ext cx="7652179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De wind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steekt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op, de wind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steekt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op</a:t>
            </a:r>
            <a:br>
              <a:rPr lang="en-US" sz="3500">
                <a:latin typeface="Trebuchet MS"/>
              </a:rPr>
            </a:b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Waar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zij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waait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leeft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uw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kerk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weer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op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Het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vuur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laait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op, het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vuur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laait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op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Een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vuur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van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liefde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voor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God</a:t>
            </a:r>
            <a:endParaRPr lang="en-US" sz="35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404902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BACC91C-8616-EB28-923C-19BD8A26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263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BF8A38F2-BA29-3FA9-A58F-5E8A1797D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ekstvak 9">
            <a:extLst>
              <a:ext uri="{FF2B5EF4-FFF2-40B4-BE49-F238E27FC236}">
                <a16:creationId xmlns:a16="http://schemas.microsoft.com/office/drawing/2014/main" id="{3D268BE7-FDDB-3BFC-9D71-5145664EC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166688"/>
            <a:ext cx="87312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nl-NL" altLang="nl-NL" sz="5400" b="1">
                <a:latin typeface="Trebuchet MS"/>
              </a:rPr>
              <a:t>In de hemel is de Heer</a:t>
            </a:r>
            <a:br>
              <a:rPr lang="nl-NL" altLang="nl-NL" sz="8000" b="1"/>
            </a:br>
            <a:r>
              <a:rPr lang="nl-NL" altLang="nl-NL" sz="3000" b="1">
                <a:latin typeface="Trebuchet MS"/>
              </a:rPr>
              <a:t>Christian </a:t>
            </a:r>
            <a:r>
              <a:rPr lang="nl-NL" altLang="nl-NL" sz="3000" b="1" err="1">
                <a:latin typeface="Trebuchet MS"/>
              </a:rPr>
              <a:t>Verwoerd</a:t>
            </a:r>
          </a:p>
        </p:txBody>
      </p:sp>
    </p:spTree>
    <p:extLst>
      <p:ext uri="{BB962C8B-B14F-4D97-AF65-F5344CB8AC3E}">
        <p14:creationId xmlns:p14="http://schemas.microsoft.com/office/powerpoint/2010/main" val="4041778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BACC91C-8616-EB28-923C-19BD8A26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7BBF4BE-F2BA-8DBE-1127-B7833F8D98A0}"/>
              </a:ext>
            </a:extLst>
          </p:cNvPr>
          <p:cNvSpPr txBox="1"/>
          <p:nvPr/>
        </p:nvSpPr>
        <p:spPr>
          <a:xfrm>
            <a:off x="1178520" y="1898018"/>
            <a:ext cx="6513733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In de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hemel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is de Heer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En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Zijn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glans is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als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kristal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Hij is de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Heilige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van God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En Hij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heerst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over 't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heelal</a:t>
            </a:r>
            <a:endParaRPr lang="en-US" sz="35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71513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BACC91C-8616-EB28-923C-19BD8A26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AD7BA2B-BB22-03B2-1921-E1322B1E6789}"/>
              </a:ext>
            </a:extLst>
          </p:cNvPr>
          <p:cNvSpPr txBox="1"/>
          <p:nvPr/>
        </p:nvSpPr>
        <p:spPr>
          <a:xfrm>
            <a:off x="759571" y="1979986"/>
            <a:ext cx="8162203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Er is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kracht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in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Zijn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Woord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Als de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waat’ren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bruist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Zijn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stem!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Als de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zon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op de zee zo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blauw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Zo is de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rijkdom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van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Zijn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trouw</a:t>
            </a:r>
            <a:endParaRPr lang="en-US" sz="35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726109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BACC91C-8616-EB28-923C-19BD8A26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EBADA96-A3D8-E8B4-1E31-146453738EFB}"/>
              </a:ext>
            </a:extLst>
          </p:cNvPr>
          <p:cNvSpPr txBox="1"/>
          <p:nvPr/>
        </p:nvSpPr>
        <p:spPr>
          <a:xfrm>
            <a:off x="1087444" y="1041907"/>
            <a:ext cx="6960004" cy="27853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En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aan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U alle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macht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Alle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heerlijkheid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en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kracht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En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aan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U is de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eer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En de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lof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, want U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regeert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!!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U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regeert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!!</a:t>
            </a:r>
            <a:endParaRPr lang="en-US" sz="35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919396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BACC91C-8616-EB28-923C-19BD8A26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9AF9C9B-27DD-0794-8E1C-8E250024DD1C}"/>
              </a:ext>
            </a:extLst>
          </p:cNvPr>
          <p:cNvSpPr txBox="1"/>
          <p:nvPr/>
        </p:nvSpPr>
        <p:spPr>
          <a:xfrm>
            <a:off x="896185" y="1934448"/>
            <a:ext cx="774325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Miljoenen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in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gereedheid</a:t>
            </a:r>
            <a:br>
              <a:rPr lang="en-US" sz="3500" dirty="0">
                <a:latin typeface="Trebuchet MS"/>
              </a:rPr>
            </a:b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Staan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de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engelen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om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Zijn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troon</a:t>
            </a:r>
            <a:br>
              <a:rPr lang="en-US" sz="3500" dirty="0">
                <a:latin typeface="Trebuchet MS"/>
              </a:rPr>
            </a:b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Verbijsterend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Zijn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sieraad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En de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schoonheid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van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Zijn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kroon</a:t>
            </a:r>
            <a:endParaRPr lang="en-US" sz="35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20872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BACC91C-8616-EB28-923C-19BD8A26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E9DC95C-F8EE-54E6-4F28-2D9C70825503}"/>
              </a:ext>
            </a:extLst>
          </p:cNvPr>
          <p:cNvSpPr txBox="1"/>
          <p:nvPr/>
        </p:nvSpPr>
        <p:spPr>
          <a:xfrm>
            <a:off x="1051014" y="1788727"/>
            <a:ext cx="7715932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Er is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kracht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in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Zijn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Woord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Als de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waat’ren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bruist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Zijn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stem!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Als de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zon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op de zee zo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blauw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Zo is de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rijkdom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van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Zijn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trouw</a:t>
            </a:r>
            <a:endParaRPr lang="en-US" sz="35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542740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BACC91C-8616-EB28-923C-19BD8A26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EBADA96-A3D8-E8B4-1E31-146453738EFB}"/>
              </a:ext>
            </a:extLst>
          </p:cNvPr>
          <p:cNvSpPr txBox="1"/>
          <p:nvPr/>
        </p:nvSpPr>
        <p:spPr>
          <a:xfrm>
            <a:off x="1087444" y="1041907"/>
            <a:ext cx="6960004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En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aan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U alle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macht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Alle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heerlijkheid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en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kracht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En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aan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U is de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eer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En de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lof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, want U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regeert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!!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En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aan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U alle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macht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Alle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heerlijkheid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en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kracht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En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aan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U is de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eer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En de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lof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, want U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regeert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!!</a:t>
            </a:r>
            <a:endParaRPr lang="en-US" sz="35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2666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994DE80-4D69-F264-2CFF-4FB76712A69A}"/>
              </a:ext>
            </a:extLst>
          </p:cNvPr>
          <p:cNvSpPr txBox="1"/>
          <p:nvPr/>
        </p:nvSpPr>
        <p:spPr>
          <a:xfrm>
            <a:off x="313302" y="1242273"/>
            <a:ext cx="8735979" cy="38625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Met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zijn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zegenende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handen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endParaRPr lang="en-US" sz="3500">
              <a:solidFill>
                <a:srgbClr val="000000"/>
              </a:solidFill>
              <a:latin typeface="Trebuchet MS"/>
              <a:ea typeface="Calibri"/>
              <a:cs typeface="Calibri"/>
            </a:endParaRPr>
          </a:p>
          <a:p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op je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schouders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500">
                <a:latin typeface="Trebuchet MS"/>
              </a:rPr>
            </a:b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Geeft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Hij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jou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zijn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liefde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en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zijn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tijd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Met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zijn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eindeloze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goedheid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en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vergeving</a:t>
            </a:r>
            <a:br>
              <a:rPr lang="en-US" sz="3500">
                <a:latin typeface="Trebuchet MS"/>
              </a:rPr>
            </a:b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heet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Hij je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welkom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Voel je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thuis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, je bent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vrij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Je bent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vrij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endParaRPr lang="en-US" sz="3500">
              <a:latin typeface="Trebuchet M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3647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BACC91C-8616-EB28-923C-19BD8A26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889E32C-9B3E-C818-2942-641045893BC5}"/>
              </a:ext>
            </a:extLst>
          </p:cNvPr>
          <p:cNvSpPr txBox="1"/>
          <p:nvPr/>
        </p:nvSpPr>
        <p:spPr>
          <a:xfrm>
            <a:off x="1397101" y="2061954"/>
            <a:ext cx="689625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U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regeert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in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onze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harten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U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regeert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over 't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heelal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U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regeert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in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ons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leven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U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regeert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overal</a:t>
            </a:r>
            <a:endParaRPr lang="en-US" sz="35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696130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BACC91C-8616-EB28-923C-19BD8A26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889E32C-9B3E-C818-2942-641045893BC5}"/>
              </a:ext>
            </a:extLst>
          </p:cNvPr>
          <p:cNvSpPr txBox="1"/>
          <p:nvPr/>
        </p:nvSpPr>
        <p:spPr>
          <a:xfrm>
            <a:off x="1397101" y="2061954"/>
            <a:ext cx="689625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U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regeert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in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onze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harten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U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regeert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over 't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heelal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U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regeert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in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ons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leven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U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regeert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overal</a:t>
            </a:r>
            <a:endParaRPr lang="en-US" sz="35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145207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50F18-787E-D9D8-EE6F-5BFCA21F4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EE869965-1C98-3003-1863-2E442361A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716815E-1246-51FB-D831-507377DB845C}"/>
              </a:ext>
            </a:extLst>
          </p:cNvPr>
          <p:cNvSpPr txBox="1"/>
          <p:nvPr/>
        </p:nvSpPr>
        <p:spPr>
          <a:xfrm>
            <a:off x="1051014" y="1788727"/>
            <a:ext cx="7715932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Er is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kracht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in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Zijn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Woord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Als de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waat’ren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bruist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Zijn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stem!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Als de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zon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op de zee zo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blauw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Zo is de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rijkdom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van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Zijn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trouw</a:t>
            </a:r>
            <a:endParaRPr lang="en-US" sz="35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302587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05B7E-AF38-B3C4-FEC3-0648BC5A8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384B8FCC-D928-DE10-8733-E9164F2E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2202347-55E8-5359-9349-C163410C28C1}"/>
              </a:ext>
            </a:extLst>
          </p:cNvPr>
          <p:cNvSpPr txBox="1"/>
          <p:nvPr/>
        </p:nvSpPr>
        <p:spPr>
          <a:xfrm>
            <a:off x="1087444" y="1041907"/>
            <a:ext cx="6960004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En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aan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U alle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macht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Alle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heerlijkheid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en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kracht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En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aan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U is de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eer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En de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lof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, want U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regeert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!!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En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aan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U alle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macht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Alle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heerlijkheid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en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kracht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En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aan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 U is de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eer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En de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lof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, want U </a:t>
            </a:r>
            <a:r>
              <a:rPr lang="en-US" sz="3500" err="1">
                <a:solidFill>
                  <a:srgbClr val="1F1F1F"/>
                </a:solidFill>
                <a:latin typeface="Trebuchet MS"/>
                <a:cs typeface="Arial"/>
              </a:rPr>
              <a:t>regeert</a:t>
            </a:r>
            <a:r>
              <a:rPr lang="en-US" sz="3500">
                <a:solidFill>
                  <a:srgbClr val="1F1F1F"/>
                </a:solidFill>
                <a:latin typeface="Trebuchet MS"/>
                <a:cs typeface="Arial"/>
              </a:rPr>
              <a:t>!!</a:t>
            </a:r>
            <a:endParaRPr lang="en-US" sz="35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118651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A083D-E0CD-1945-18CE-3AC9CCFCE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E21C754C-2DC9-B190-316F-A3E4588ED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10692D3-C8CF-C60D-5F52-4D020732F1A8}"/>
              </a:ext>
            </a:extLst>
          </p:cNvPr>
          <p:cNvSpPr txBox="1"/>
          <p:nvPr/>
        </p:nvSpPr>
        <p:spPr>
          <a:xfrm>
            <a:off x="1269596" y="1136500"/>
            <a:ext cx="6960004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En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aan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U alle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macht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Alle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heerlijkheid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en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kracht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En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aan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 U is de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eer</a:t>
            </a:r>
            <a:br>
              <a:rPr lang="en-US" sz="3500" dirty="0">
                <a:latin typeface="Trebuchet MS"/>
              </a:rPr>
            </a:b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En de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lof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, want U </a:t>
            </a:r>
            <a:r>
              <a:rPr lang="en-US" sz="3500" dirty="0" err="1">
                <a:solidFill>
                  <a:srgbClr val="1F1F1F"/>
                </a:solidFill>
                <a:latin typeface="Trebuchet MS"/>
                <a:cs typeface="Arial"/>
              </a:rPr>
              <a:t>regeert</a:t>
            </a:r>
            <a:r>
              <a:rPr lang="en-US" sz="3500" dirty="0">
                <a:solidFill>
                  <a:srgbClr val="1F1F1F"/>
                </a:solidFill>
                <a:latin typeface="Trebuchet MS"/>
                <a:cs typeface="Arial"/>
              </a:rPr>
              <a:t>!!</a:t>
            </a:r>
            <a:endParaRPr lang="en-US" sz="35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800853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DBACC91C-8616-EB28-923C-19BD8A267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190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kstvak 9">
            <a:extLst>
              <a:ext uri="{FF2B5EF4-FFF2-40B4-BE49-F238E27FC236}">
                <a16:creationId xmlns:a16="http://schemas.microsoft.com/office/drawing/2014/main" id="{3D268BE7-FDDB-3BFC-9D71-5145664EC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02" y="353845"/>
            <a:ext cx="8615855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nl-NL" altLang="nl-NL" sz="5400" b="1">
                <a:latin typeface="Trebuchet MS"/>
              </a:rPr>
              <a:t>Vul dit huis met Uw glorie</a:t>
            </a:r>
            <a:br>
              <a:rPr lang="nl-NL" altLang="nl-NL" sz="6000" b="1"/>
            </a:br>
            <a:r>
              <a:rPr lang="nl-NL" sz="3000" b="1">
                <a:latin typeface="Trebuchet MS"/>
              </a:rPr>
              <a:t>Opwekking</a:t>
            </a:r>
            <a:r>
              <a:rPr lang="nl-NL" altLang="nl-NL" sz="3000" b="1">
                <a:latin typeface="Trebuchet MS"/>
              </a:rPr>
              <a:t> 815</a:t>
            </a: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2B741D6A-D214-80C8-2F89-15C024CA5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097066"/>
            <a:ext cx="1485900" cy="90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1772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671" y="5479583"/>
            <a:ext cx="1941279" cy="123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2154C03-098E-9E7D-C35F-2A171B8EF469}"/>
              </a:ext>
            </a:extLst>
          </p:cNvPr>
          <p:cNvSpPr txBox="1"/>
          <p:nvPr/>
        </p:nvSpPr>
        <p:spPr>
          <a:xfrm>
            <a:off x="590173" y="1395702"/>
            <a:ext cx="8284895" cy="33009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500">
                <a:latin typeface="Trebuchet MS"/>
              </a:rPr>
              <a:t>Vul dit huis met Uw glorie </a:t>
            </a:r>
          </a:p>
          <a:p>
            <a:r>
              <a:rPr lang="nl-NL" sz="3500">
                <a:latin typeface="Trebuchet MS"/>
              </a:rPr>
              <a:t>Vul dit huis met Uw glorie </a:t>
            </a:r>
          </a:p>
          <a:p>
            <a:r>
              <a:rPr lang="nl-NL" sz="3500">
                <a:latin typeface="Trebuchet MS"/>
                <a:cs typeface="Segoe UI"/>
              </a:rPr>
              <a:t>Vul dit huis met Uw aanwezigheid </a:t>
            </a:r>
          </a:p>
          <a:p>
            <a:r>
              <a:rPr lang="nl-NL" sz="3500">
                <a:latin typeface="Trebuchet MS"/>
                <a:cs typeface="Segoe UI"/>
              </a:rPr>
              <a:t>Want alles is door U </a:t>
            </a:r>
          </a:p>
          <a:p>
            <a:r>
              <a:rPr lang="nl-NL" sz="3500">
                <a:latin typeface="Trebuchet MS"/>
                <a:cs typeface="Segoe UI"/>
              </a:rPr>
              <a:t>en alles is tot U, </a:t>
            </a:r>
          </a:p>
          <a:p>
            <a:r>
              <a:rPr lang="nl-NL" sz="3500">
                <a:latin typeface="Trebuchet MS"/>
                <a:cs typeface="Segoe UI"/>
              </a:rPr>
              <a:t>openbaar aan ons Uw heerlijkheid</a:t>
            </a:r>
          </a:p>
        </p:txBody>
      </p:sp>
    </p:spTree>
    <p:extLst>
      <p:ext uri="{BB962C8B-B14F-4D97-AF65-F5344CB8AC3E}">
        <p14:creationId xmlns:p14="http://schemas.microsoft.com/office/powerpoint/2010/main" val="35137775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027" y="5625305"/>
            <a:ext cx="1831987" cy="111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2154C03-098E-9E7D-C35F-2A171B8EF469}"/>
              </a:ext>
            </a:extLst>
          </p:cNvPr>
          <p:cNvSpPr txBox="1"/>
          <p:nvPr/>
        </p:nvSpPr>
        <p:spPr>
          <a:xfrm>
            <a:off x="854292" y="1368380"/>
            <a:ext cx="7884162" cy="33009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500">
                <a:latin typeface="Trebuchet MS"/>
              </a:rPr>
              <a:t>Vul dit huis met Uw glorie </a:t>
            </a:r>
          </a:p>
          <a:p>
            <a:r>
              <a:rPr lang="nl-NL" sz="3500">
                <a:latin typeface="Trebuchet MS"/>
              </a:rPr>
              <a:t>Vul dit huis met Uw glorie </a:t>
            </a:r>
          </a:p>
          <a:p>
            <a:r>
              <a:rPr lang="nl-NL" sz="3500">
                <a:latin typeface="Trebuchet MS"/>
                <a:cs typeface="Segoe UI"/>
              </a:rPr>
              <a:t>Vul dit huis met Uw aanwezigheid </a:t>
            </a:r>
          </a:p>
          <a:p>
            <a:r>
              <a:rPr lang="nl-NL" sz="3500">
                <a:latin typeface="Trebuchet MS"/>
                <a:cs typeface="Segoe UI"/>
              </a:rPr>
              <a:t>Want alles is door U </a:t>
            </a:r>
          </a:p>
          <a:p>
            <a:r>
              <a:rPr lang="nl-NL" sz="3500">
                <a:latin typeface="Trebuchet MS"/>
                <a:cs typeface="Segoe UI"/>
              </a:rPr>
              <a:t>en alles is tot U, </a:t>
            </a:r>
          </a:p>
          <a:p>
            <a:r>
              <a:rPr lang="nl-NL" sz="3500">
                <a:latin typeface="Trebuchet MS"/>
                <a:cs typeface="Segoe UI"/>
              </a:rPr>
              <a:t>openbaar aan ons Uw heerlijkheid</a:t>
            </a:r>
          </a:p>
        </p:txBody>
      </p:sp>
    </p:spTree>
    <p:extLst>
      <p:ext uri="{BB962C8B-B14F-4D97-AF65-F5344CB8AC3E}">
        <p14:creationId xmlns:p14="http://schemas.microsoft.com/office/powerpoint/2010/main" val="4526567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179" y="5616198"/>
            <a:ext cx="1813771" cy="113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0FDF110-7A53-F36C-5C5D-E8040EF3EDC9}"/>
              </a:ext>
            </a:extLst>
          </p:cNvPr>
          <p:cNvSpPr txBox="1"/>
          <p:nvPr/>
        </p:nvSpPr>
        <p:spPr>
          <a:xfrm>
            <a:off x="1249040" y="2399064"/>
            <a:ext cx="7110407" cy="16850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500">
                <a:latin typeface="Trebuchet MS"/>
                <a:cs typeface="Segoe UI"/>
              </a:rPr>
              <a:t>Heilig, heilig, heilig is de Heer. </a:t>
            </a:r>
            <a:br>
              <a:rPr lang="nl-NL" sz="3500">
                <a:latin typeface="Trebuchet MS"/>
                <a:cs typeface="Segoe UI"/>
              </a:rPr>
            </a:br>
            <a:r>
              <a:rPr lang="nl-NL" sz="3500">
                <a:latin typeface="Trebuchet MS"/>
                <a:cs typeface="Segoe UI"/>
              </a:rPr>
              <a:t>Jezus is Koning,  </a:t>
            </a:r>
          </a:p>
          <a:p>
            <a:r>
              <a:rPr lang="nl-NL" sz="3500">
                <a:latin typeface="Trebuchet MS"/>
                <a:cs typeface="Segoe UI"/>
              </a:rPr>
              <a:t>breng hulde, geef Hem eer. </a:t>
            </a:r>
          </a:p>
        </p:txBody>
      </p:sp>
    </p:spTree>
    <p:extLst>
      <p:ext uri="{BB962C8B-B14F-4D97-AF65-F5344CB8AC3E}">
        <p14:creationId xmlns:p14="http://schemas.microsoft.com/office/powerpoint/2010/main" val="415118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1662A69-E072-EFFF-0E24-7B10A82CD481}"/>
              </a:ext>
            </a:extLst>
          </p:cNvPr>
          <p:cNvSpPr txBox="1"/>
          <p:nvPr/>
        </p:nvSpPr>
        <p:spPr>
          <a:xfrm>
            <a:off x="796002" y="1324241"/>
            <a:ext cx="782522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Welkom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thuis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,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hier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mag je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zijn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De Vader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viert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een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feest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Welkom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thuis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,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voor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wie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zoek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was of op reis,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te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lang is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weggeweest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Welkom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thuis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66700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328" y="5634413"/>
            <a:ext cx="1731805" cy="104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2154C03-098E-9E7D-C35F-2A171B8EF469}"/>
              </a:ext>
            </a:extLst>
          </p:cNvPr>
          <p:cNvSpPr txBox="1"/>
          <p:nvPr/>
        </p:nvSpPr>
        <p:spPr>
          <a:xfrm>
            <a:off x="544635" y="1714467"/>
            <a:ext cx="8339540" cy="33009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500">
                <a:latin typeface="Trebuchet MS"/>
              </a:rPr>
              <a:t>Vul dit huis met Uw glorie </a:t>
            </a:r>
          </a:p>
          <a:p>
            <a:r>
              <a:rPr lang="nl-NL" sz="3500">
                <a:latin typeface="Trebuchet MS"/>
              </a:rPr>
              <a:t>Vul dit huis met Uw glorie </a:t>
            </a:r>
          </a:p>
          <a:p>
            <a:r>
              <a:rPr lang="nl-NL" sz="3500">
                <a:latin typeface="Trebuchet MS"/>
                <a:cs typeface="Segoe UI"/>
              </a:rPr>
              <a:t>Vul dit huis met Uw aanwezigheid </a:t>
            </a:r>
          </a:p>
          <a:p>
            <a:r>
              <a:rPr lang="nl-NL" sz="3500">
                <a:latin typeface="Trebuchet MS"/>
                <a:cs typeface="Segoe UI"/>
              </a:rPr>
              <a:t>Want alles is door U </a:t>
            </a:r>
          </a:p>
          <a:p>
            <a:r>
              <a:rPr lang="nl-NL" sz="3500">
                <a:latin typeface="Trebuchet MS"/>
                <a:cs typeface="Segoe UI"/>
              </a:rPr>
              <a:t>en alles is tot U, </a:t>
            </a:r>
          </a:p>
          <a:p>
            <a:r>
              <a:rPr lang="nl-NL" sz="3500">
                <a:latin typeface="Trebuchet MS"/>
                <a:cs typeface="Segoe UI"/>
              </a:rPr>
              <a:t>openbaar aan ons Uw heerlijkheid</a:t>
            </a:r>
          </a:p>
        </p:txBody>
      </p:sp>
    </p:spTree>
    <p:extLst>
      <p:ext uri="{BB962C8B-B14F-4D97-AF65-F5344CB8AC3E}">
        <p14:creationId xmlns:p14="http://schemas.microsoft.com/office/powerpoint/2010/main" val="5230805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12" y="5452261"/>
            <a:ext cx="1895740" cy="119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0FDF110-7A53-F36C-5C5D-E8040EF3EDC9}"/>
              </a:ext>
            </a:extLst>
          </p:cNvPr>
          <p:cNvSpPr txBox="1"/>
          <p:nvPr/>
        </p:nvSpPr>
        <p:spPr>
          <a:xfrm>
            <a:off x="1021350" y="2253343"/>
            <a:ext cx="7328989" cy="16850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500">
                <a:latin typeface="Trebuchet MS"/>
                <a:cs typeface="Segoe UI"/>
              </a:rPr>
              <a:t>Heilig, heilig, heilig is de Heer. </a:t>
            </a:r>
            <a:br>
              <a:rPr lang="nl-NL" sz="3500">
                <a:latin typeface="Trebuchet MS"/>
                <a:cs typeface="Segoe UI"/>
              </a:rPr>
            </a:br>
            <a:r>
              <a:rPr lang="nl-NL" sz="3500">
                <a:latin typeface="Trebuchet MS"/>
                <a:cs typeface="Segoe UI"/>
              </a:rPr>
              <a:t>Jezus is Koning,  </a:t>
            </a:r>
          </a:p>
          <a:p>
            <a:r>
              <a:rPr lang="nl-NL" sz="3500">
                <a:latin typeface="Trebuchet MS"/>
                <a:cs typeface="Segoe UI"/>
              </a:rPr>
              <a:t>breng hulde, geef Hem eer. </a:t>
            </a:r>
          </a:p>
        </p:txBody>
      </p:sp>
    </p:spTree>
    <p:extLst>
      <p:ext uri="{BB962C8B-B14F-4D97-AF65-F5344CB8AC3E}">
        <p14:creationId xmlns:p14="http://schemas.microsoft.com/office/powerpoint/2010/main" val="24789418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87" y="5534229"/>
            <a:ext cx="1831987" cy="111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0FDF110-7A53-F36C-5C5D-E8040EF3EDC9}"/>
              </a:ext>
            </a:extLst>
          </p:cNvPr>
          <p:cNvSpPr txBox="1"/>
          <p:nvPr/>
        </p:nvSpPr>
        <p:spPr>
          <a:xfrm>
            <a:off x="1121533" y="1178650"/>
            <a:ext cx="6928257" cy="38395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500">
                <a:latin typeface="Trebuchet MS"/>
                <a:cs typeface="Segoe UI"/>
              </a:rPr>
              <a:t>Heilig, heilig, heilig is de Heer. </a:t>
            </a:r>
            <a:br>
              <a:rPr lang="nl-NL" sz="3500">
                <a:latin typeface="Trebuchet MS"/>
                <a:cs typeface="Segoe UI"/>
              </a:rPr>
            </a:br>
            <a:r>
              <a:rPr lang="nl-NL" sz="3500">
                <a:latin typeface="Trebuchet MS"/>
                <a:cs typeface="Segoe UI"/>
              </a:rPr>
              <a:t>Jezus is Koning,  </a:t>
            </a:r>
          </a:p>
          <a:p>
            <a:r>
              <a:rPr lang="nl-NL" sz="3500">
                <a:latin typeface="Trebuchet MS"/>
                <a:cs typeface="Segoe UI"/>
              </a:rPr>
              <a:t>breng hulde, geef Hem eer. </a:t>
            </a:r>
          </a:p>
          <a:p>
            <a:endParaRPr lang="nl-NL" sz="3500">
              <a:latin typeface="Trebuchet MS"/>
              <a:cs typeface="Segoe UI"/>
            </a:endParaRPr>
          </a:p>
          <a:p>
            <a:endParaRPr lang="nl-NL" sz="3500">
              <a:latin typeface="Trebuchet MS"/>
              <a:cs typeface="Segoe UI"/>
            </a:endParaRPr>
          </a:p>
          <a:p>
            <a:r>
              <a:rPr lang="nl-NL" sz="3500">
                <a:latin typeface="Trebuchet MS"/>
                <a:cs typeface="Segoe UI"/>
              </a:rPr>
              <a:t>Jezus is Koning,  </a:t>
            </a:r>
            <a:endParaRPr lang="en-US" sz="3500">
              <a:latin typeface="Trebuchet MS"/>
              <a:cs typeface="Segoe UI"/>
            </a:endParaRPr>
          </a:p>
          <a:p>
            <a:r>
              <a:rPr lang="nl-NL" sz="3500">
                <a:latin typeface="Trebuchet MS"/>
                <a:cs typeface="Segoe UI"/>
              </a:rPr>
              <a:t>breng hulde, geef Hem eer.</a:t>
            </a:r>
            <a:endParaRPr lang="nl-NL" sz="35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74365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533" y="5543337"/>
            <a:ext cx="1868417" cy="113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2154C03-098E-9E7D-C35F-2A171B8EF469}"/>
              </a:ext>
            </a:extLst>
          </p:cNvPr>
          <p:cNvSpPr txBox="1"/>
          <p:nvPr/>
        </p:nvSpPr>
        <p:spPr>
          <a:xfrm>
            <a:off x="754110" y="1468563"/>
            <a:ext cx="8084528" cy="33009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500">
                <a:latin typeface="Trebuchet MS"/>
              </a:rPr>
              <a:t>Vul dit huis met Uw glorie </a:t>
            </a:r>
          </a:p>
          <a:p>
            <a:r>
              <a:rPr lang="nl-NL" sz="3500">
                <a:latin typeface="Trebuchet MS"/>
              </a:rPr>
              <a:t>Vul dit huis met Uw glorie </a:t>
            </a:r>
          </a:p>
          <a:p>
            <a:r>
              <a:rPr lang="nl-NL" sz="3500">
                <a:latin typeface="Trebuchet MS"/>
                <a:cs typeface="Segoe UI"/>
              </a:rPr>
              <a:t>Vul dit huis met Uw aanwezigheid </a:t>
            </a:r>
          </a:p>
          <a:p>
            <a:r>
              <a:rPr lang="nl-NL" sz="3500">
                <a:latin typeface="Trebuchet MS"/>
                <a:cs typeface="Segoe UI"/>
              </a:rPr>
              <a:t>Want alles is door U </a:t>
            </a:r>
          </a:p>
          <a:p>
            <a:r>
              <a:rPr lang="nl-NL" sz="3500">
                <a:latin typeface="Trebuchet MS"/>
                <a:cs typeface="Segoe UI"/>
              </a:rPr>
              <a:t>en alles is tot U, </a:t>
            </a:r>
          </a:p>
          <a:p>
            <a:r>
              <a:rPr lang="nl-NL" sz="3500">
                <a:latin typeface="Trebuchet MS"/>
                <a:cs typeface="Segoe UI"/>
              </a:rPr>
              <a:t>openbaar aan ons Uw heerlijkheid</a:t>
            </a:r>
          </a:p>
        </p:txBody>
      </p:sp>
    </p:spTree>
    <p:extLst>
      <p:ext uri="{BB962C8B-B14F-4D97-AF65-F5344CB8AC3E}">
        <p14:creationId xmlns:p14="http://schemas.microsoft.com/office/powerpoint/2010/main" val="9255396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91" y="5470476"/>
            <a:ext cx="1968601" cy="119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2154C03-098E-9E7D-C35F-2A171B8EF469}"/>
              </a:ext>
            </a:extLst>
          </p:cNvPr>
          <p:cNvSpPr txBox="1"/>
          <p:nvPr/>
        </p:nvSpPr>
        <p:spPr>
          <a:xfrm>
            <a:off x="890723" y="1268196"/>
            <a:ext cx="7774871" cy="33009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500">
                <a:latin typeface="Trebuchet MS"/>
              </a:rPr>
              <a:t>Vul dit huis met Uw glorie </a:t>
            </a:r>
          </a:p>
          <a:p>
            <a:r>
              <a:rPr lang="nl-NL" sz="3500">
                <a:latin typeface="Trebuchet MS"/>
              </a:rPr>
              <a:t>Vul dit huis met Uw glorie </a:t>
            </a:r>
          </a:p>
          <a:p>
            <a:r>
              <a:rPr lang="nl-NL" sz="3500">
                <a:latin typeface="Trebuchet MS"/>
                <a:cs typeface="Segoe UI"/>
              </a:rPr>
              <a:t>Vul dit huis met Uw aanwezigheid </a:t>
            </a:r>
          </a:p>
          <a:p>
            <a:r>
              <a:rPr lang="nl-NL" sz="3500">
                <a:latin typeface="Trebuchet MS"/>
                <a:cs typeface="Segoe UI"/>
              </a:rPr>
              <a:t>Want alles is door U </a:t>
            </a:r>
          </a:p>
          <a:p>
            <a:r>
              <a:rPr lang="nl-NL" sz="3500">
                <a:latin typeface="Trebuchet MS"/>
                <a:cs typeface="Segoe UI"/>
              </a:rPr>
              <a:t>en alles is tot U, </a:t>
            </a:r>
          </a:p>
          <a:p>
            <a:r>
              <a:rPr lang="nl-NL" sz="3500">
                <a:latin typeface="Trebuchet MS"/>
                <a:cs typeface="Segoe UI"/>
              </a:rPr>
              <a:t>openbaar aan ons Uw heerlijkheid</a:t>
            </a:r>
          </a:p>
        </p:txBody>
      </p:sp>
    </p:spTree>
    <p:extLst>
      <p:ext uri="{BB962C8B-B14F-4D97-AF65-F5344CB8AC3E}">
        <p14:creationId xmlns:p14="http://schemas.microsoft.com/office/powerpoint/2010/main" val="38912981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81" y="5479584"/>
            <a:ext cx="1786449" cy="108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0FDF110-7A53-F36C-5C5D-E8040EF3EDC9}"/>
              </a:ext>
            </a:extLst>
          </p:cNvPr>
          <p:cNvSpPr txBox="1"/>
          <p:nvPr/>
        </p:nvSpPr>
        <p:spPr>
          <a:xfrm>
            <a:off x="1959429" y="2253343"/>
            <a:ext cx="5225142" cy="8079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>
                <a:latin typeface="Trebuchet MS"/>
                <a:cs typeface="Segoe UI"/>
              </a:rPr>
              <a:t> </a:t>
            </a:r>
            <a:br>
              <a:rPr lang="nl-NL" sz="2400">
                <a:latin typeface="Trebuchet MS"/>
                <a:cs typeface="Segoe UI"/>
              </a:rPr>
            </a:br>
            <a:r>
              <a:rPr lang="nl-NL" sz="2400">
                <a:latin typeface="Trebuchet MS"/>
                <a:cs typeface="Segoe UI"/>
              </a:rPr>
              <a:t> </a:t>
            </a:r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25333090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kstvak 9">
            <a:extLst>
              <a:ext uri="{FF2B5EF4-FFF2-40B4-BE49-F238E27FC236}">
                <a16:creationId xmlns:a16="http://schemas.microsoft.com/office/drawing/2014/main" id="{3D268BE7-FDDB-3BFC-9D71-5145664EC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781" y="982267"/>
            <a:ext cx="6548438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nl-NL" altLang="nl-NL" sz="5400" b="1">
                <a:latin typeface="Trebuchet MS"/>
              </a:rPr>
              <a:t>Prijs </a:t>
            </a:r>
            <a:r>
              <a:rPr lang="nl-NL" altLang="nl-NL" sz="5400" b="1" err="1">
                <a:latin typeface="Trebuchet MS"/>
              </a:rPr>
              <a:t>Adonai</a:t>
            </a:r>
            <a:br>
              <a:rPr lang="nl-NL" altLang="nl-NL" sz="6000" b="1"/>
            </a:br>
            <a:r>
              <a:rPr lang="nl-NL" sz="3000" b="1">
                <a:latin typeface="Trebuchet MS"/>
              </a:rPr>
              <a:t>Opwekking</a:t>
            </a:r>
            <a:r>
              <a:rPr lang="nl-NL" altLang="nl-NL" sz="3000" b="1">
                <a:latin typeface="Trebuchet MS"/>
              </a:rPr>
              <a:t> 638</a:t>
            </a: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2B741D6A-D214-80C8-2F89-15C024CA5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254" y="5561552"/>
            <a:ext cx="1731804" cy="102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3783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46" y="5670843"/>
            <a:ext cx="1613405" cy="9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0FDF110-7A53-F36C-5C5D-E8040EF3EDC9}"/>
              </a:ext>
            </a:extLst>
          </p:cNvPr>
          <p:cNvSpPr txBox="1"/>
          <p:nvPr/>
        </p:nvSpPr>
        <p:spPr>
          <a:xfrm>
            <a:off x="984919" y="1561168"/>
            <a:ext cx="7611325" cy="33009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500">
                <a:latin typeface="Trebuchet MS"/>
              </a:rPr>
              <a:t>Wie is als Hij? </a:t>
            </a:r>
          </a:p>
          <a:p>
            <a:r>
              <a:rPr lang="nl-NL" sz="3500">
                <a:latin typeface="Trebuchet MS"/>
              </a:rPr>
              <a:t>De Leeuw maar ook het Lam, gezeten op de troon. </a:t>
            </a:r>
          </a:p>
          <a:p>
            <a:r>
              <a:rPr lang="nl-NL" sz="3500">
                <a:latin typeface="Trebuchet MS"/>
              </a:rPr>
              <a:t>Bergen buigen neer, </a:t>
            </a:r>
          </a:p>
          <a:p>
            <a:r>
              <a:rPr lang="nl-NL" sz="3500">
                <a:latin typeface="Trebuchet MS"/>
              </a:rPr>
              <a:t>de zee verheft haar stem </a:t>
            </a:r>
          </a:p>
          <a:p>
            <a:r>
              <a:rPr lang="nl-NL" sz="3500">
                <a:latin typeface="Trebuchet MS"/>
              </a:rPr>
              <a:t>voor de allerhoogste Heer.</a:t>
            </a:r>
            <a:r>
              <a:rPr lang="nl-NL" sz="3500">
                <a:latin typeface="Trebuchet MS"/>
                <a:ea typeface="Open Sans"/>
                <a:cs typeface="Open Sans"/>
              </a:rPr>
              <a:t> </a:t>
            </a:r>
            <a:endParaRPr lang="nl-NL" sz="35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341446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254" y="5661735"/>
            <a:ext cx="1722696" cy="106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0FDF110-7A53-F36C-5C5D-E8040EF3EDC9}"/>
              </a:ext>
            </a:extLst>
          </p:cNvPr>
          <p:cNvSpPr txBox="1"/>
          <p:nvPr/>
        </p:nvSpPr>
        <p:spPr>
          <a:xfrm>
            <a:off x="895407" y="1295844"/>
            <a:ext cx="7869426" cy="38395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500">
                <a:latin typeface="Trebuchet MS"/>
                <a:cs typeface="Segoe UI"/>
              </a:rPr>
              <a:t> </a:t>
            </a:r>
            <a:br>
              <a:rPr lang="nl-NL" sz="3500">
                <a:latin typeface="Trebuchet MS"/>
                <a:cs typeface="Segoe UI"/>
              </a:rPr>
            </a:br>
            <a:r>
              <a:rPr lang="nl-NL" sz="3500">
                <a:latin typeface="Trebuchet MS"/>
                <a:ea typeface="Open Sans"/>
                <a:cs typeface="Open Sans"/>
              </a:rPr>
              <a:t>Prijs </a:t>
            </a:r>
            <a:r>
              <a:rPr lang="nl-NL" sz="3500" err="1">
                <a:latin typeface="Trebuchet MS"/>
                <a:ea typeface="Open Sans"/>
                <a:cs typeface="Open Sans"/>
              </a:rPr>
              <a:t>Adonai</a:t>
            </a:r>
            <a:r>
              <a:rPr lang="nl-NL" sz="3500">
                <a:latin typeface="Trebuchet MS"/>
                <a:ea typeface="Open Sans"/>
                <a:cs typeface="Open Sans"/>
              </a:rPr>
              <a:t>, </a:t>
            </a:r>
            <a:endParaRPr lang="nl-NL" sz="3500">
              <a:ea typeface="Calibri"/>
              <a:cs typeface="Calibri"/>
            </a:endParaRPr>
          </a:p>
          <a:p>
            <a:r>
              <a:rPr lang="nl-NL" sz="3500">
                <a:latin typeface="Trebuchet MS"/>
                <a:ea typeface="Open Sans"/>
                <a:cs typeface="Open Sans"/>
              </a:rPr>
              <a:t>wanneer de zon opkomt </a:t>
            </a:r>
            <a:endParaRPr lang="nl-NL" sz="35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500">
                <a:latin typeface="Trebuchet MS"/>
                <a:ea typeface="Open Sans"/>
                <a:cs typeface="Open Sans"/>
              </a:rPr>
              <a:t>totdat ze ondergaat. </a:t>
            </a:r>
            <a:endParaRPr lang="nl-NL" sz="3500">
              <a:ea typeface="Calibri"/>
              <a:cs typeface="Calibri"/>
            </a:endParaRPr>
          </a:p>
          <a:p>
            <a:r>
              <a:rPr lang="nl-NL" sz="3500">
                <a:latin typeface="Trebuchet MS"/>
                <a:ea typeface="Open Sans"/>
                <a:cs typeface="Open Sans"/>
              </a:rPr>
              <a:t>Prijs </a:t>
            </a:r>
            <a:r>
              <a:rPr lang="nl-NL" sz="3500" err="1">
                <a:latin typeface="Trebuchet MS"/>
                <a:ea typeface="Open Sans"/>
                <a:cs typeface="Open Sans"/>
              </a:rPr>
              <a:t>Adonai</a:t>
            </a:r>
            <a:r>
              <a:rPr lang="nl-NL" sz="3500">
                <a:latin typeface="Trebuchet MS"/>
                <a:ea typeface="Open Sans"/>
                <a:cs typeface="Open Sans"/>
              </a:rPr>
              <a:t>, </a:t>
            </a:r>
            <a:endParaRPr lang="nl-NL" sz="3500">
              <a:ea typeface="Calibri"/>
              <a:cs typeface="Calibri"/>
            </a:endParaRPr>
          </a:p>
          <a:p>
            <a:r>
              <a:rPr lang="nl-NL" sz="3500">
                <a:latin typeface="Trebuchet MS"/>
                <a:ea typeface="Open Sans"/>
                <a:cs typeface="Open Sans"/>
              </a:rPr>
              <a:t>alle naties van de aard’ alle heiligen; </a:t>
            </a:r>
            <a:endParaRPr lang="nl-NL" sz="3500">
              <a:ea typeface="Calibri"/>
              <a:cs typeface="Calibri"/>
            </a:endParaRPr>
          </a:p>
          <a:p>
            <a:r>
              <a:rPr lang="nl-NL" sz="3500">
                <a:latin typeface="Trebuchet MS"/>
                <a:ea typeface="Open Sans"/>
                <a:cs typeface="Open Sans"/>
              </a:rPr>
              <a:t>aanbid Hem.</a:t>
            </a:r>
            <a:endParaRPr lang="nl-NL" sz="35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5211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222" y="5725488"/>
            <a:ext cx="1649836" cy="9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0FDF110-7A53-F36C-5C5D-E8040EF3EDC9}"/>
              </a:ext>
            </a:extLst>
          </p:cNvPr>
          <p:cNvSpPr txBox="1"/>
          <p:nvPr/>
        </p:nvSpPr>
        <p:spPr>
          <a:xfrm>
            <a:off x="984920" y="1561168"/>
            <a:ext cx="7529356" cy="33009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500">
                <a:latin typeface="Trebuchet MS"/>
              </a:rPr>
              <a:t>Wie is als Hij? </a:t>
            </a:r>
          </a:p>
          <a:p>
            <a:r>
              <a:rPr lang="nl-NL" sz="3500">
                <a:latin typeface="Trebuchet MS"/>
              </a:rPr>
              <a:t>De Leeuw maar ook het Lam, gezeten op de troon. </a:t>
            </a:r>
          </a:p>
          <a:p>
            <a:r>
              <a:rPr lang="nl-NL" sz="3500">
                <a:latin typeface="Trebuchet MS"/>
              </a:rPr>
              <a:t>Bergen buigen neer, </a:t>
            </a:r>
          </a:p>
          <a:p>
            <a:r>
              <a:rPr lang="nl-NL" sz="3500">
                <a:latin typeface="Trebuchet MS"/>
              </a:rPr>
              <a:t>de zee verheft haar stem </a:t>
            </a:r>
          </a:p>
          <a:p>
            <a:r>
              <a:rPr lang="nl-NL" sz="3500">
                <a:latin typeface="Trebuchet MS"/>
              </a:rPr>
              <a:t>voor de allerhoogste Heer.</a:t>
            </a:r>
            <a:r>
              <a:rPr lang="nl-NL" sz="3500">
                <a:latin typeface="Trebuchet MS"/>
                <a:ea typeface="Open Sans"/>
                <a:cs typeface="Open Sans"/>
              </a:rPr>
              <a:t> </a:t>
            </a:r>
            <a:endParaRPr lang="nl-NL" sz="35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2769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09D536C-C402-C643-CBBA-BC2C7DB7449A}"/>
              </a:ext>
            </a:extLst>
          </p:cNvPr>
          <p:cNvSpPr txBox="1"/>
          <p:nvPr/>
        </p:nvSpPr>
        <p:spPr>
          <a:xfrm>
            <a:off x="1014584" y="923507"/>
            <a:ext cx="7324307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Met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zijn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mantel om je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heen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endParaRPr lang="en-US" sz="3500">
              <a:solidFill>
                <a:srgbClr val="000000"/>
              </a:solidFill>
              <a:latin typeface="Trebuchet MS"/>
              <a:ea typeface="Calibri"/>
              <a:cs typeface="Calibri"/>
            </a:endParaRPr>
          </a:p>
          <a:p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geeft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Hij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bescherming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Hij is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trouw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in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zijn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barmhartigheid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Met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zijn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eindeloze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goedheid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endParaRPr lang="en-US" sz="3500">
              <a:solidFill>
                <a:srgbClr val="000000"/>
              </a:solidFill>
              <a:latin typeface="Trebuchet MS"/>
              <a:ea typeface="Calibri"/>
              <a:cs typeface="Calibri"/>
            </a:endParaRPr>
          </a:p>
          <a:p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en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vergeving</a:t>
            </a:r>
            <a:br>
              <a:rPr lang="en-US" sz="3500">
                <a:latin typeface="Trebuchet MS"/>
              </a:rPr>
            </a:b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heet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Hij je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welkom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Voel je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thuis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, je bent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vrij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Je bent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vrij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endParaRPr lang="en-US" sz="3500">
              <a:latin typeface="Trebuchet M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19284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99" y="5716381"/>
            <a:ext cx="1668051" cy="102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0FDF110-7A53-F36C-5C5D-E8040EF3EDC9}"/>
              </a:ext>
            </a:extLst>
          </p:cNvPr>
          <p:cNvSpPr txBox="1"/>
          <p:nvPr/>
        </p:nvSpPr>
        <p:spPr>
          <a:xfrm>
            <a:off x="786116" y="1250306"/>
            <a:ext cx="7878534" cy="36702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>
                <a:latin typeface="Trebuchet MS"/>
                <a:cs typeface="Segoe UI"/>
              </a:rPr>
              <a:t> </a:t>
            </a:r>
            <a:br>
              <a:rPr lang="nl-NL" sz="2400">
                <a:latin typeface="Trebuchet MS"/>
                <a:cs typeface="Segoe UI"/>
              </a:rPr>
            </a:br>
            <a:r>
              <a:rPr lang="nl-NL" sz="3500">
                <a:latin typeface="Trebuchet MS"/>
                <a:ea typeface="Open Sans"/>
                <a:cs typeface="Open Sans"/>
              </a:rPr>
              <a:t>Prijs </a:t>
            </a:r>
            <a:r>
              <a:rPr lang="nl-NL" sz="3500" err="1">
                <a:latin typeface="Trebuchet MS"/>
                <a:ea typeface="Open Sans"/>
                <a:cs typeface="Open Sans"/>
              </a:rPr>
              <a:t>Adonai</a:t>
            </a:r>
            <a:r>
              <a:rPr lang="nl-NL" sz="3500">
                <a:latin typeface="Trebuchet MS"/>
                <a:ea typeface="Open Sans"/>
                <a:cs typeface="Open Sans"/>
              </a:rPr>
              <a:t>, </a:t>
            </a:r>
            <a:endParaRPr lang="nl-NL" sz="3500">
              <a:ea typeface="Calibri"/>
              <a:cs typeface="Calibri"/>
            </a:endParaRPr>
          </a:p>
          <a:p>
            <a:r>
              <a:rPr lang="nl-NL" sz="3500">
                <a:latin typeface="Trebuchet MS"/>
                <a:ea typeface="Open Sans"/>
                <a:cs typeface="Open Sans"/>
              </a:rPr>
              <a:t>wanneer de zon opkomt </a:t>
            </a:r>
            <a:endParaRPr lang="nl-NL" sz="35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500">
                <a:latin typeface="Trebuchet MS"/>
                <a:ea typeface="Open Sans"/>
                <a:cs typeface="Open Sans"/>
              </a:rPr>
              <a:t>totdat ze ondergaat. </a:t>
            </a:r>
            <a:endParaRPr lang="nl-NL" sz="3500">
              <a:ea typeface="Calibri"/>
              <a:cs typeface="Calibri"/>
            </a:endParaRPr>
          </a:p>
          <a:p>
            <a:r>
              <a:rPr lang="nl-NL" sz="3500">
                <a:latin typeface="Trebuchet MS"/>
                <a:ea typeface="Open Sans"/>
                <a:cs typeface="Open Sans"/>
              </a:rPr>
              <a:t>Prijs </a:t>
            </a:r>
            <a:r>
              <a:rPr lang="nl-NL" sz="3500" err="1">
                <a:latin typeface="Trebuchet MS"/>
                <a:ea typeface="Open Sans"/>
                <a:cs typeface="Open Sans"/>
              </a:rPr>
              <a:t>Adonai</a:t>
            </a:r>
            <a:r>
              <a:rPr lang="nl-NL" sz="3500">
                <a:latin typeface="Trebuchet MS"/>
                <a:ea typeface="Open Sans"/>
                <a:cs typeface="Open Sans"/>
              </a:rPr>
              <a:t>, </a:t>
            </a:r>
            <a:endParaRPr lang="nl-NL" sz="3500">
              <a:ea typeface="Calibri"/>
              <a:cs typeface="Calibri"/>
            </a:endParaRPr>
          </a:p>
          <a:p>
            <a:r>
              <a:rPr lang="nl-NL" sz="3500">
                <a:latin typeface="Trebuchet MS"/>
                <a:ea typeface="Open Sans"/>
                <a:cs typeface="Open Sans"/>
              </a:rPr>
              <a:t>alle naties van de aard’ alle heiligen; </a:t>
            </a:r>
            <a:endParaRPr lang="nl-NL" sz="3500">
              <a:ea typeface="Calibri"/>
              <a:cs typeface="Calibri"/>
            </a:endParaRPr>
          </a:p>
          <a:p>
            <a:r>
              <a:rPr lang="nl-NL" sz="3500">
                <a:latin typeface="Trebuchet MS"/>
                <a:ea typeface="Open Sans"/>
                <a:cs typeface="Open Sans"/>
              </a:rPr>
              <a:t>aanbid Hem.</a:t>
            </a:r>
            <a:endParaRPr lang="nl-NL" sz="35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16928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330" y="5780134"/>
            <a:ext cx="1631621" cy="99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0FDF110-7A53-F36C-5C5D-E8040EF3EDC9}"/>
              </a:ext>
            </a:extLst>
          </p:cNvPr>
          <p:cNvSpPr txBox="1"/>
          <p:nvPr/>
        </p:nvSpPr>
        <p:spPr>
          <a:xfrm>
            <a:off x="667718" y="1150123"/>
            <a:ext cx="8088008" cy="36702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>
                <a:latin typeface="Trebuchet MS"/>
                <a:cs typeface="Segoe UI"/>
              </a:rPr>
              <a:t> </a:t>
            </a:r>
            <a:br>
              <a:rPr lang="nl-NL" sz="2400">
                <a:latin typeface="Trebuchet MS"/>
                <a:cs typeface="Segoe UI"/>
              </a:rPr>
            </a:br>
            <a:r>
              <a:rPr lang="nl-NL" sz="3500">
                <a:latin typeface="Trebuchet MS"/>
                <a:ea typeface="Open Sans"/>
                <a:cs typeface="Open Sans"/>
              </a:rPr>
              <a:t>Prijs </a:t>
            </a:r>
            <a:r>
              <a:rPr lang="nl-NL" sz="3500" err="1">
                <a:latin typeface="Trebuchet MS"/>
                <a:ea typeface="Open Sans"/>
                <a:cs typeface="Open Sans"/>
              </a:rPr>
              <a:t>Adonai</a:t>
            </a:r>
            <a:r>
              <a:rPr lang="nl-NL" sz="3500">
                <a:latin typeface="Trebuchet MS"/>
                <a:ea typeface="Open Sans"/>
                <a:cs typeface="Open Sans"/>
              </a:rPr>
              <a:t>, </a:t>
            </a:r>
            <a:endParaRPr lang="nl-NL" sz="3500">
              <a:ea typeface="Calibri"/>
              <a:cs typeface="Calibri"/>
            </a:endParaRPr>
          </a:p>
          <a:p>
            <a:r>
              <a:rPr lang="nl-NL" sz="3500">
                <a:latin typeface="Trebuchet MS"/>
                <a:ea typeface="Open Sans"/>
                <a:cs typeface="Open Sans"/>
              </a:rPr>
              <a:t>wanneer de zon opkomt </a:t>
            </a:r>
            <a:endParaRPr lang="nl-NL" sz="35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3500">
                <a:latin typeface="Trebuchet MS"/>
                <a:ea typeface="Open Sans"/>
                <a:cs typeface="Open Sans"/>
              </a:rPr>
              <a:t>totdat ze ondergaat. </a:t>
            </a:r>
            <a:endParaRPr lang="nl-NL" sz="3500">
              <a:ea typeface="Calibri"/>
              <a:cs typeface="Calibri"/>
            </a:endParaRPr>
          </a:p>
          <a:p>
            <a:r>
              <a:rPr lang="nl-NL" sz="3500">
                <a:latin typeface="Trebuchet MS"/>
                <a:ea typeface="Open Sans"/>
                <a:cs typeface="Open Sans"/>
              </a:rPr>
              <a:t>Prijs </a:t>
            </a:r>
            <a:r>
              <a:rPr lang="nl-NL" sz="3500" err="1">
                <a:latin typeface="Trebuchet MS"/>
                <a:ea typeface="Open Sans"/>
                <a:cs typeface="Open Sans"/>
              </a:rPr>
              <a:t>Adonai</a:t>
            </a:r>
            <a:r>
              <a:rPr lang="nl-NL" sz="3500">
                <a:latin typeface="Trebuchet MS"/>
                <a:ea typeface="Open Sans"/>
                <a:cs typeface="Open Sans"/>
              </a:rPr>
              <a:t>, </a:t>
            </a:r>
            <a:endParaRPr lang="nl-NL" sz="3500">
              <a:ea typeface="Calibri"/>
              <a:cs typeface="Calibri"/>
            </a:endParaRPr>
          </a:p>
          <a:p>
            <a:r>
              <a:rPr lang="nl-NL" sz="3500">
                <a:latin typeface="Trebuchet MS"/>
                <a:ea typeface="Open Sans"/>
                <a:cs typeface="Open Sans"/>
              </a:rPr>
              <a:t>alle naties van de aard’ alle heiligen; </a:t>
            </a:r>
            <a:endParaRPr lang="nl-NL" sz="3500">
              <a:ea typeface="Calibri"/>
              <a:cs typeface="Calibri"/>
            </a:endParaRPr>
          </a:p>
          <a:p>
            <a:r>
              <a:rPr lang="nl-NL" sz="3500">
                <a:latin typeface="Trebuchet MS"/>
                <a:ea typeface="Open Sans"/>
                <a:cs typeface="Open Sans"/>
              </a:rPr>
              <a:t>aanbid Hem.</a:t>
            </a:r>
            <a:endParaRPr lang="nl-NL" sz="35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8403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330" y="5734597"/>
            <a:ext cx="1631621" cy="99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0FDF110-7A53-F36C-5C5D-E8040EF3EDC9}"/>
              </a:ext>
            </a:extLst>
          </p:cNvPr>
          <p:cNvSpPr txBox="1"/>
          <p:nvPr/>
        </p:nvSpPr>
        <p:spPr>
          <a:xfrm>
            <a:off x="1959429" y="2253343"/>
            <a:ext cx="5225142" cy="8079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>
                <a:latin typeface="Trebuchet MS"/>
                <a:cs typeface="Segoe UI"/>
              </a:rPr>
              <a:t> </a:t>
            </a:r>
            <a:br>
              <a:rPr lang="nl-NL" sz="2400">
                <a:latin typeface="Trebuchet MS"/>
                <a:cs typeface="Segoe UI"/>
              </a:rPr>
            </a:br>
            <a:r>
              <a:rPr lang="nl-NL" sz="2400">
                <a:latin typeface="Trebuchet MS"/>
                <a:cs typeface="Segoe UI"/>
              </a:rPr>
              <a:t> </a:t>
            </a:r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13671904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2ACE0B6A-97A5-6D27-F3FF-E53D241D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Tekstvak 9">
            <a:extLst>
              <a:ext uri="{FF2B5EF4-FFF2-40B4-BE49-F238E27FC236}">
                <a16:creationId xmlns:a16="http://schemas.microsoft.com/office/drawing/2014/main" id="{BC869E19-0859-B55C-EB62-932419387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9888" y="166688"/>
            <a:ext cx="9513888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altLang="nl-NL" sz="5400" b="1">
                <a:latin typeface="+mj-lt"/>
              </a:rPr>
              <a:t>Witter dan sneeuw</a:t>
            </a:r>
          </a:p>
          <a:p>
            <a:pPr algn="ctr" eaLnBrk="1" hangingPunct="1">
              <a:defRPr/>
            </a:pPr>
            <a:r>
              <a:rPr lang="nl-NL" altLang="nl-NL" sz="3000" b="1">
                <a:latin typeface="+mj-lt"/>
              </a:rPr>
              <a:t>Opwekking 811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1F615BF0-1E8B-8496-F327-9E2D4949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C4A25EE3-5676-E76E-FD09-ABCD8E52F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57" y="1937007"/>
            <a:ext cx="8850086" cy="2983986"/>
          </a:xfrm>
        </p:spPr>
        <p:txBody>
          <a:bodyPr/>
          <a:lstStyle/>
          <a:p>
            <a:pPr marL="0" indent="0" algn="ctr">
              <a:buNone/>
            </a:pPr>
            <a:r>
              <a:rPr lang="nl-NL" sz="3500"/>
              <a:t>Was mij witter dan sneeuw,</a:t>
            </a:r>
            <a:br>
              <a:rPr lang="nl-NL" sz="3500"/>
            </a:br>
            <a:r>
              <a:rPr lang="nl-NL" sz="3500"/>
              <a:t>was mij schoon van mijn schuld.</a:t>
            </a:r>
            <a:br>
              <a:rPr lang="nl-NL" sz="3500"/>
            </a:br>
            <a:r>
              <a:rPr lang="nl-NL" sz="3500"/>
              <a:t>Zie mijn offer, Heer: mijn berouw.</a:t>
            </a:r>
            <a:br>
              <a:rPr lang="nl-NL" sz="3500"/>
            </a:br>
            <a:r>
              <a:rPr lang="nl-NL" sz="3500"/>
              <a:t>Wees genadig, o God,</a:t>
            </a:r>
            <a:br>
              <a:rPr lang="nl-NL" sz="3500"/>
            </a:br>
            <a:r>
              <a:rPr lang="nl-NL" sz="3500"/>
              <a:t>heb met mij toch geduld.</a:t>
            </a:r>
            <a:br>
              <a:rPr lang="nl-NL" sz="3500"/>
            </a:br>
            <a:r>
              <a:rPr lang="nl-NL" sz="3500"/>
              <a:t>Wees barmhartig, ik pleit op uw trouw.</a:t>
            </a:r>
          </a:p>
        </p:txBody>
      </p:sp>
    </p:spTree>
    <p:extLst>
      <p:ext uri="{BB962C8B-B14F-4D97-AF65-F5344CB8AC3E}">
        <p14:creationId xmlns:p14="http://schemas.microsoft.com/office/powerpoint/2010/main" val="12438700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1F615BF0-1E8B-8496-F327-9E2D4949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C4A25EE3-5676-E76E-FD09-ABCD8E52F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57" y="1690880"/>
            <a:ext cx="8850086" cy="3476241"/>
          </a:xfrm>
        </p:spPr>
        <p:txBody>
          <a:bodyPr/>
          <a:lstStyle/>
          <a:p>
            <a:pPr marL="0" indent="0" algn="ctr">
              <a:buNone/>
            </a:pPr>
            <a:r>
              <a:rPr lang="nl-NL" sz="3500"/>
              <a:t>Laat mij weer juichen, </a:t>
            </a:r>
            <a:br>
              <a:rPr lang="nl-NL" sz="3500"/>
            </a:br>
            <a:r>
              <a:rPr lang="nl-NL" sz="3500"/>
              <a:t>weer dansen in ’t licht.</a:t>
            </a:r>
            <a:br>
              <a:rPr lang="nl-NL" sz="3500"/>
            </a:br>
            <a:r>
              <a:rPr lang="nl-NL" sz="3500"/>
              <a:t>Laat mij weer leven voor Uw aangezicht.</a:t>
            </a:r>
            <a:br>
              <a:rPr lang="nl-NL" sz="3500"/>
            </a:br>
            <a:br>
              <a:rPr lang="nl-NL" sz="3500"/>
            </a:br>
            <a:r>
              <a:rPr lang="nl-NL" sz="3500"/>
              <a:t>Was mij witter dan sneeuw,</a:t>
            </a:r>
            <a:br>
              <a:rPr lang="nl-NL" sz="3500"/>
            </a:br>
            <a:r>
              <a:rPr lang="nl-NL" sz="3500"/>
              <a:t>laat mij rein voor U staan.</a:t>
            </a:r>
            <a:br>
              <a:rPr lang="nl-NL" sz="3500"/>
            </a:br>
            <a:r>
              <a:rPr lang="nl-NL" sz="3500"/>
              <a:t>Zie niet om naar wat ik heb gedaan.</a:t>
            </a:r>
          </a:p>
        </p:txBody>
      </p:sp>
    </p:spTree>
    <p:extLst>
      <p:ext uri="{BB962C8B-B14F-4D97-AF65-F5344CB8AC3E}">
        <p14:creationId xmlns:p14="http://schemas.microsoft.com/office/powerpoint/2010/main" val="9484031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1F615BF0-1E8B-8496-F327-9E2D4949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C4A25EE3-5676-E76E-FD09-ABCD8E52F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57" y="1927480"/>
            <a:ext cx="8850086" cy="3003040"/>
          </a:xfrm>
        </p:spPr>
        <p:txBody>
          <a:bodyPr/>
          <a:lstStyle/>
          <a:p>
            <a:pPr marL="0" indent="0" algn="ctr">
              <a:buNone/>
            </a:pPr>
            <a:r>
              <a:rPr lang="nl-NL" sz="3500"/>
              <a:t>Was mij witter dan sneeuw,</a:t>
            </a:r>
            <a:br>
              <a:rPr lang="nl-NL" sz="3500"/>
            </a:br>
            <a:r>
              <a:rPr lang="nl-NL" sz="3500"/>
              <a:t>maak mij sterk door Uw Geest.</a:t>
            </a:r>
            <a:br>
              <a:rPr lang="nl-NL" sz="3500"/>
            </a:br>
            <a:r>
              <a:rPr lang="nl-NL" sz="3500"/>
              <a:t>Schep een zuiver hart diep in mij.</a:t>
            </a:r>
            <a:br>
              <a:rPr lang="nl-NL" sz="3500"/>
            </a:br>
            <a:r>
              <a:rPr lang="nl-NL" sz="3500"/>
              <a:t>Laat mij dicht bij U zijn.</a:t>
            </a:r>
            <a:br>
              <a:rPr lang="nl-NL" sz="3500"/>
            </a:br>
            <a:r>
              <a:rPr lang="nl-NL" sz="3500"/>
              <a:t>U alleen, Heer geneest.</a:t>
            </a:r>
            <a:br>
              <a:rPr lang="nl-NL" sz="3500"/>
            </a:br>
            <a:r>
              <a:rPr lang="nl-NL" sz="3500"/>
              <a:t>Van mijn zonde en schuld spreek mij vrij.</a:t>
            </a:r>
          </a:p>
        </p:txBody>
      </p:sp>
    </p:spTree>
    <p:extLst>
      <p:ext uri="{BB962C8B-B14F-4D97-AF65-F5344CB8AC3E}">
        <p14:creationId xmlns:p14="http://schemas.microsoft.com/office/powerpoint/2010/main" val="2139572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1F615BF0-1E8B-8496-F327-9E2D4949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C4A25EE3-5676-E76E-FD09-ABCD8E52F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57" y="2204276"/>
            <a:ext cx="8850086" cy="2449448"/>
          </a:xfrm>
        </p:spPr>
        <p:txBody>
          <a:bodyPr/>
          <a:lstStyle/>
          <a:p>
            <a:pPr marL="0" indent="0" algn="ctr">
              <a:buNone/>
            </a:pPr>
            <a:r>
              <a:rPr lang="nl-NL" sz="3500"/>
              <a:t>Laat mij weer juichen, </a:t>
            </a:r>
            <a:br>
              <a:rPr lang="nl-NL" sz="3500"/>
            </a:br>
            <a:r>
              <a:rPr lang="nl-NL" sz="3500"/>
              <a:t>weer dansen in ’t licht.</a:t>
            </a:r>
            <a:br>
              <a:rPr lang="nl-NL" sz="3500"/>
            </a:br>
            <a:r>
              <a:rPr lang="nl-NL" sz="3500"/>
              <a:t>Laat mij weer leven voor Uw aangezicht.</a:t>
            </a:r>
            <a:br>
              <a:rPr lang="nl-NL" sz="3500"/>
            </a:br>
            <a:br>
              <a:rPr lang="nl-NL" sz="3500"/>
            </a:br>
            <a:r>
              <a:rPr lang="nl-NL" sz="3500"/>
              <a:t>2x</a:t>
            </a:r>
          </a:p>
        </p:txBody>
      </p:sp>
    </p:spTree>
    <p:extLst>
      <p:ext uri="{BB962C8B-B14F-4D97-AF65-F5344CB8AC3E}">
        <p14:creationId xmlns:p14="http://schemas.microsoft.com/office/powerpoint/2010/main" val="29186774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1F615BF0-1E8B-8496-F327-9E2D4949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C4A25EE3-5676-E76E-FD09-ABCD8E52F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57" y="2665762"/>
            <a:ext cx="8850086" cy="1526476"/>
          </a:xfrm>
        </p:spPr>
        <p:txBody>
          <a:bodyPr/>
          <a:lstStyle/>
          <a:p>
            <a:pPr marL="0" indent="0" algn="ctr">
              <a:buNone/>
            </a:pPr>
            <a:r>
              <a:rPr lang="nl-NL" sz="3500"/>
              <a:t>Was mij witter dan sneeuw,</a:t>
            </a:r>
            <a:br>
              <a:rPr lang="nl-NL" sz="3500"/>
            </a:br>
            <a:r>
              <a:rPr lang="nl-NL" sz="3500"/>
              <a:t>laat mij rein voor U staan.</a:t>
            </a:r>
            <a:br>
              <a:rPr lang="nl-NL" sz="3500"/>
            </a:br>
            <a:r>
              <a:rPr lang="nl-NL" sz="3500"/>
              <a:t>Zie niet om naar wat ik heb gedaan.</a:t>
            </a:r>
          </a:p>
        </p:txBody>
      </p:sp>
    </p:spTree>
    <p:extLst>
      <p:ext uri="{BB962C8B-B14F-4D97-AF65-F5344CB8AC3E}">
        <p14:creationId xmlns:p14="http://schemas.microsoft.com/office/powerpoint/2010/main" val="7390393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1F615BF0-1E8B-8496-F327-9E2D4949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C4A25EE3-5676-E76E-FD09-ABCD8E52F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57" y="1937007"/>
            <a:ext cx="8850086" cy="2983986"/>
          </a:xfrm>
        </p:spPr>
        <p:txBody>
          <a:bodyPr/>
          <a:lstStyle/>
          <a:p>
            <a:pPr marL="0" indent="0" algn="ctr">
              <a:buNone/>
            </a:pPr>
            <a:r>
              <a:rPr lang="nl-NL" sz="3500"/>
              <a:t>Was mij witter dan sneeuw,</a:t>
            </a:r>
            <a:br>
              <a:rPr lang="nl-NL" sz="3500"/>
            </a:br>
            <a:r>
              <a:rPr lang="nl-NL" sz="3500"/>
              <a:t>was mij schoon van mijn schuld.</a:t>
            </a:r>
            <a:br>
              <a:rPr lang="nl-NL" sz="3500"/>
            </a:br>
            <a:r>
              <a:rPr lang="nl-NL" sz="3500"/>
              <a:t>Zie mijn offer, Heer: mijn berouw.</a:t>
            </a:r>
            <a:br>
              <a:rPr lang="nl-NL" sz="3500"/>
            </a:br>
            <a:r>
              <a:rPr lang="nl-NL" sz="3500"/>
              <a:t>Wees genadig, o God,</a:t>
            </a:r>
            <a:br>
              <a:rPr lang="nl-NL" sz="3500"/>
            </a:br>
            <a:r>
              <a:rPr lang="nl-NL" sz="3500"/>
              <a:t>heb met mij toch geduld.</a:t>
            </a:r>
            <a:br>
              <a:rPr lang="nl-NL" sz="3500"/>
            </a:br>
            <a:r>
              <a:rPr lang="nl-NL" sz="3500"/>
              <a:t>Wees barmhartig, ik pleit op uw trouw.</a:t>
            </a:r>
          </a:p>
        </p:txBody>
      </p:sp>
    </p:spTree>
    <p:extLst>
      <p:ext uri="{BB962C8B-B14F-4D97-AF65-F5344CB8AC3E}">
        <p14:creationId xmlns:p14="http://schemas.microsoft.com/office/powerpoint/2010/main" val="338101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1CB0DA0-5125-B893-E94B-248185A5F7D4}"/>
              </a:ext>
            </a:extLst>
          </p:cNvPr>
          <p:cNvSpPr txBox="1"/>
          <p:nvPr/>
        </p:nvSpPr>
        <p:spPr>
          <a:xfrm>
            <a:off x="1069229" y="1178520"/>
            <a:ext cx="7524674" cy="38625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Kom maar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binnen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Hij sluit je in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zijn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armen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Je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hoort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hier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, in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zijn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aanwezigheid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Deel in de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vreugde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en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endParaRPr lang="en-US" sz="3500">
              <a:solidFill>
                <a:srgbClr val="000000"/>
              </a:solidFill>
              <a:latin typeface="Trebuchet MS"/>
              <a:ea typeface="Lato"/>
              <a:cs typeface="Lato"/>
            </a:endParaRPr>
          </a:p>
          <a:p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open nu je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handen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500">
                <a:latin typeface="Trebuchet MS"/>
              </a:rPr>
            </a:b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Hij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heeft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een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feest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, </a:t>
            </a:r>
            <a:endParaRPr lang="en-US" sz="3500">
              <a:solidFill>
                <a:srgbClr val="000000"/>
              </a:solidFill>
              <a:latin typeface="Trebuchet MS"/>
              <a:ea typeface="Lato"/>
              <a:cs typeface="Lato"/>
            </a:endParaRPr>
          </a:p>
          <a:p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een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feest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voor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jou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5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bereid</a:t>
            </a:r>
            <a:r>
              <a:rPr lang="en-US" sz="35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endParaRPr lang="en-US" sz="35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527035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12A7F-86F7-EFA8-75F9-C9E487574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7E6492EA-0410-1EF8-9E05-51D0F717C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5590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kstvak 9">
            <a:extLst>
              <a:ext uri="{FF2B5EF4-FFF2-40B4-BE49-F238E27FC236}">
                <a16:creationId xmlns:a16="http://schemas.microsoft.com/office/drawing/2014/main" id="{63214519-DAFE-1455-EA5F-E42775D67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5738" y="166688"/>
            <a:ext cx="9515476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altLang="nl-NL" sz="5400" b="1" err="1">
                <a:latin typeface="+mj-lt"/>
              </a:rPr>
              <a:t>Our</a:t>
            </a:r>
            <a:r>
              <a:rPr lang="nl-NL" altLang="nl-NL" sz="5400" b="1">
                <a:latin typeface="+mj-lt"/>
              </a:rPr>
              <a:t> God</a:t>
            </a:r>
          </a:p>
          <a:p>
            <a:pPr algn="ctr" eaLnBrk="1" hangingPunct="1">
              <a:defRPr/>
            </a:pPr>
            <a:r>
              <a:rPr lang="nl-NL" altLang="nl-NL" sz="3000" b="1" err="1">
                <a:latin typeface="+mj-lt"/>
              </a:rPr>
              <a:t>Youth</a:t>
            </a:r>
            <a:r>
              <a:rPr lang="nl-NL" altLang="nl-NL" sz="3000" b="1">
                <a:latin typeface="+mj-lt"/>
              </a:rPr>
              <a:t> </a:t>
            </a:r>
            <a:r>
              <a:rPr lang="nl-NL" altLang="nl-NL" sz="3000" b="1" err="1">
                <a:latin typeface="+mj-lt"/>
              </a:rPr>
              <a:t>for</a:t>
            </a:r>
            <a:r>
              <a:rPr lang="nl-NL" altLang="nl-NL" sz="3000" b="1">
                <a:latin typeface="+mj-lt"/>
              </a:rPr>
              <a:t> </a:t>
            </a:r>
            <a:r>
              <a:rPr lang="nl-NL" altLang="nl-NL" sz="3000" b="1" err="1">
                <a:latin typeface="+mj-lt"/>
              </a:rPr>
              <a:t>Christ</a:t>
            </a:r>
            <a:r>
              <a:rPr lang="nl-NL" altLang="nl-NL" sz="3000" b="1">
                <a:latin typeface="+mj-lt"/>
              </a:rPr>
              <a:t> 146</a:t>
            </a:r>
          </a:p>
        </p:txBody>
      </p:sp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F7B23C92-9AE3-2E0A-4717-530432690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1F615BF0-1E8B-8496-F327-9E2D4949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C4A25EE3-5676-E76E-FD09-ABCD8E52F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57" y="1840435"/>
            <a:ext cx="8850086" cy="3177131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Our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God is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an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awesome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God.</a:t>
            </a:r>
            <a:br>
              <a:rPr lang="nl-NL" sz="3500">
                <a:latin typeface="+mj-lt"/>
              </a:rPr>
            </a:b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He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reigns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from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heaven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above</a:t>
            </a:r>
            <a:br>
              <a:rPr lang="nl-NL" sz="3500">
                <a:latin typeface="+mj-lt"/>
              </a:rPr>
            </a:br>
            <a:r>
              <a:rPr lang="nl-NL" sz="3500" err="1">
                <a:solidFill>
                  <a:srgbClr val="202124"/>
                </a:solidFill>
                <a:latin typeface="+mj-lt"/>
              </a:rPr>
              <a:t>w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ith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wisdom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, power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and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love.</a:t>
            </a:r>
            <a:br>
              <a:rPr lang="nl-NL" sz="3500">
                <a:latin typeface="+mj-lt"/>
              </a:rPr>
            </a:b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Our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God is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an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awesome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God.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altLang="nl-NL" sz="3500">
              <a:solidFill>
                <a:srgbClr val="202124"/>
              </a:solidFill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altLang="nl-NL" sz="3500">
                <a:solidFill>
                  <a:srgbClr val="202124"/>
                </a:solidFill>
                <a:latin typeface="+mj-lt"/>
              </a:rPr>
              <a:t>2x</a:t>
            </a:r>
            <a:endParaRPr lang="nl-NL" altLang="nl-NL" sz="35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18337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1F615BF0-1E8B-8496-F327-9E2D4949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C4A25EE3-5676-E76E-FD09-ABCD8E52F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57" y="1719943"/>
            <a:ext cx="8850086" cy="3418114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nl-NL" sz="3500" b="0" i="0" err="1">
                <a:effectLst/>
                <a:latin typeface="+mj-lt"/>
              </a:rPr>
              <a:t>When</a:t>
            </a:r>
            <a:r>
              <a:rPr lang="nl-NL" sz="3500" b="0" i="0">
                <a:effectLst/>
                <a:latin typeface="+mj-lt"/>
              </a:rPr>
              <a:t> He </a:t>
            </a:r>
            <a:r>
              <a:rPr lang="nl-NL" sz="3500" b="0" i="0" err="1">
                <a:effectLst/>
                <a:latin typeface="+mj-lt"/>
              </a:rPr>
              <a:t>rolls</a:t>
            </a:r>
            <a:r>
              <a:rPr lang="nl-NL" sz="3500" b="0" i="0">
                <a:effectLst/>
                <a:latin typeface="+mj-lt"/>
              </a:rPr>
              <a:t> up His </a:t>
            </a:r>
            <a:r>
              <a:rPr lang="nl-NL" sz="3500" b="0" i="0" err="1">
                <a:effectLst/>
                <a:latin typeface="+mj-lt"/>
              </a:rPr>
              <a:t>sleeves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He </a:t>
            </a:r>
            <a:r>
              <a:rPr lang="nl-NL" sz="3500" b="0" i="0" err="1">
                <a:effectLst/>
                <a:latin typeface="+mj-lt"/>
              </a:rPr>
              <a:t>ain't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just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puttin</a:t>
            </a:r>
            <a:r>
              <a:rPr lang="nl-NL" sz="3500" b="0" i="0">
                <a:effectLst/>
                <a:latin typeface="+mj-lt"/>
              </a:rPr>
              <a:t>’ on </a:t>
            </a:r>
            <a:r>
              <a:rPr lang="nl-NL" sz="3500" b="0" i="0" err="1">
                <a:effectLst/>
                <a:latin typeface="+mj-lt"/>
              </a:rPr>
              <a:t>the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ritz</a:t>
            </a:r>
            <a:r>
              <a:rPr lang="nl-NL" sz="3500" b="0" i="0">
                <a:effectLst/>
                <a:latin typeface="+mj-lt"/>
              </a:rPr>
              <a:t>.</a:t>
            </a:r>
            <a:br>
              <a:rPr lang="nl-NL" sz="3500">
                <a:latin typeface="+mj-lt"/>
              </a:rPr>
            </a:br>
            <a:r>
              <a:rPr lang="nl-NL" sz="3500" b="0" i="0" err="1">
                <a:effectLst/>
                <a:latin typeface="+mj-lt"/>
              </a:rPr>
              <a:t>Our</a:t>
            </a:r>
            <a:r>
              <a:rPr lang="nl-NL" sz="3500" b="0" i="0">
                <a:effectLst/>
                <a:latin typeface="+mj-lt"/>
              </a:rPr>
              <a:t> God is </a:t>
            </a:r>
            <a:r>
              <a:rPr lang="nl-NL" sz="3500" b="0" i="0" err="1">
                <a:effectLst/>
                <a:latin typeface="+mj-lt"/>
              </a:rPr>
              <a:t>an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awesome</a:t>
            </a:r>
            <a:r>
              <a:rPr lang="nl-NL" sz="3500" b="0" i="0">
                <a:effectLst/>
                <a:latin typeface="+mj-lt"/>
              </a:rPr>
              <a:t> God.</a:t>
            </a:r>
            <a:br>
              <a:rPr lang="nl-NL" sz="3500">
                <a:latin typeface="+mj-lt"/>
              </a:rPr>
            </a:br>
            <a:br>
              <a:rPr lang="nl-NL" sz="3500">
                <a:latin typeface="+mj-lt"/>
              </a:rPr>
            </a:br>
            <a:r>
              <a:rPr lang="nl-NL" sz="3500" b="0" i="0" err="1">
                <a:effectLst/>
                <a:latin typeface="+mj-lt"/>
              </a:rPr>
              <a:t>There</a:t>
            </a:r>
            <a:r>
              <a:rPr lang="nl-NL" sz="3500" b="0" i="0">
                <a:effectLst/>
                <a:latin typeface="+mj-lt"/>
              </a:rPr>
              <a:t> is </a:t>
            </a:r>
            <a:r>
              <a:rPr lang="nl-NL" sz="3500" b="0" i="0" err="1">
                <a:effectLst/>
                <a:latin typeface="+mj-lt"/>
              </a:rPr>
              <a:t>thunder</a:t>
            </a:r>
            <a:r>
              <a:rPr lang="nl-NL" sz="3500" b="0" i="0">
                <a:effectLst/>
                <a:latin typeface="+mj-lt"/>
              </a:rPr>
              <a:t> in His </a:t>
            </a:r>
            <a:r>
              <a:rPr lang="nl-NL" sz="3500" b="0" i="0" err="1">
                <a:effectLst/>
                <a:latin typeface="+mj-lt"/>
              </a:rPr>
              <a:t>footsteps</a:t>
            </a:r>
            <a:br>
              <a:rPr lang="nl-NL" sz="3500">
                <a:latin typeface="+mj-lt"/>
              </a:rPr>
            </a:br>
            <a:r>
              <a:rPr lang="nl-NL" sz="3500" err="1">
                <a:latin typeface="+mj-lt"/>
              </a:rPr>
              <a:t>a</a:t>
            </a:r>
            <a:r>
              <a:rPr lang="nl-NL" sz="3500" b="0" i="0" err="1">
                <a:effectLst/>
                <a:latin typeface="+mj-lt"/>
              </a:rPr>
              <a:t>nd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lightning</a:t>
            </a:r>
            <a:r>
              <a:rPr lang="nl-NL" sz="3500" b="0" i="0">
                <a:effectLst/>
                <a:latin typeface="+mj-lt"/>
              </a:rPr>
              <a:t> in His </a:t>
            </a:r>
            <a:r>
              <a:rPr lang="nl-NL" sz="3500" b="0" i="0" err="1">
                <a:effectLst/>
                <a:latin typeface="+mj-lt"/>
              </a:rPr>
              <a:t>fists</a:t>
            </a:r>
            <a:r>
              <a:rPr lang="nl-NL" sz="3500" b="0" i="0">
                <a:effectLst/>
                <a:latin typeface="+mj-lt"/>
              </a:rPr>
              <a:t>.</a:t>
            </a:r>
            <a:br>
              <a:rPr lang="nl-NL" sz="3500">
                <a:latin typeface="+mj-lt"/>
              </a:rPr>
            </a:br>
            <a:r>
              <a:rPr lang="nl-NL" sz="3500" b="0" i="0" err="1">
                <a:effectLst/>
                <a:latin typeface="+mj-lt"/>
              </a:rPr>
              <a:t>Our</a:t>
            </a:r>
            <a:r>
              <a:rPr lang="nl-NL" sz="3500" b="0" i="0">
                <a:effectLst/>
                <a:latin typeface="+mj-lt"/>
              </a:rPr>
              <a:t> God is </a:t>
            </a:r>
            <a:r>
              <a:rPr lang="nl-NL" sz="3500" b="0" i="0" err="1">
                <a:effectLst/>
                <a:latin typeface="+mj-lt"/>
              </a:rPr>
              <a:t>an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awesome</a:t>
            </a:r>
            <a:r>
              <a:rPr lang="nl-NL" sz="3500" b="0" i="0">
                <a:effectLst/>
                <a:latin typeface="+mj-lt"/>
              </a:rPr>
              <a:t> God.</a:t>
            </a:r>
            <a:br>
              <a:rPr lang="nl-NL" sz="3500">
                <a:latin typeface="+mj-lt"/>
              </a:rPr>
            </a:br>
            <a:br>
              <a:rPr lang="nl-NL" sz="3500">
                <a:latin typeface="+mj-lt"/>
              </a:rPr>
            </a:br>
            <a:endParaRPr lang="nl-NL" altLang="nl-NL" sz="35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84206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1F615BF0-1E8B-8496-F327-9E2D4949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C4A25EE3-5676-E76E-FD09-ABCD8E52F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57" y="1725386"/>
            <a:ext cx="8850086" cy="340722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nl-NL" sz="3500" b="0" i="0" err="1">
                <a:effectLst/>
                <a:latin typeface="+mj-lt"/>
              </a:rPr>
              <a:t>And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the</a:t>
            </a:r>
            <a:r>
              <a:rPr lang="nl-NL" sz="3500" b="0" i="0">
                <a:effectLst/>
                <a:latin typeface="+mj-lt"/>
              </a:rPr>
              <a:t> Lord </a:t>
            </a:r>
            <a:r>
              <a:rPr lang="nl-NL" sz="3500" b="0" i="0" err="1">
                <a:effectLst/>
                <a:latin typeface="+mj-lt"/>
              </a:rPr>
              <a:t>wasn't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joking</a:t>
            </a:r>
            <a:br>
              <a:rPr lang="nl-NL" sz="3500">
                <a:latin typeface="+mj-lt"/>
              </a:rPr>
            </a:br>
            <a:r>
              <a:rPr lang="nl-NL" sz="3500" err="1">
                <a:latin typeface="+mj-lt"/>
              </a:rPr>
              <a:t>w</a:t>
            </a:r>
            <a:r>
              <a:rPr lang="nl-NL" sz="3500" b="0" i="0" err="1">
                <a:effectLst/>
                <a:latin typeface="+mj-lt"/>
              </a:rPr>
              <a:t>hen</a:t>
            </a:r>
            <a:r>
              <a:rPr lang="nl-NL" sz="3500" b="0" i="0">
                <a:effectLst/>
                <a:latin typeface="+mj-lt"/>
              </a:rPr>
              <a:t> He </a:t>
            </a:r>
            <a:r>
              <a:rPr lang="nl-NL" sz="3500" b="0" i="0" err="1">
                <a:effectLst/>
                <a:latin typeface="+mj-lt"/>
              </a:rPr>
              <a:t>kicked</a:t>
            </a:r>
            <a:r>
              <a:rPr lang="nl-NL" sz="3500" b="0" i="0">
                <a:effectLst/>
                <a:latin typeface="+mj-lt"/>
              </a:rPr>
              <a:t> '</a:t>
            </a:r>
            <a:r>
              <a:rPr lang="nl-NL" sz="3500" b="0" i="0" err="1">
                <a:effectLst/>
                <a:latin typeface="+mj-lt"/>
              </a:rPr>
              <a:t>em</a:t>
            </a:r>
            <a:r>
              <a:rPr lang="nl-NL" sz="3500" b="0" i="0">
                <a:effectLst/>
                <a:latin typeface="+mj-lt"/>
              </a:rPr>
              <a:t> out of Eden.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It </a:t>
            </a:r>
            <a:r>
              <a:rPr lang="nl-NL" sz="3500" b="0" i="0" err="1">
                <a:effectLst/>
                <a:latin typeface="+mj-lt"/>
              </a:rPr>
              <a:t>wasn't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for</a:t>
            </a:r>
            <a:r>
              <a:rPr lang="nl-NL" sz="3500" b="0" i="0">
                <a:effectLst/>
                <a:latin typeface="+mj-lt"/>
              </a:rPr>
              <a:t> no </a:t>
            </a:r>
            <a:r>
              <a:rPr lang="nl-NL" sz="3500" b="0" i="0" err="1">
                <a:effectLst/>
                <a:latin typeface="+mj-lt"/>
              </a:rPr>
              <a:t>reason</a:t>
            </a:r>
            <a:br>
              <a:rPr lang="nl-NL" sz="3500">
                <a:latin typeface="+mj-lt"/>
              </a:rPr>
            </a:br>
            <a:r>
              <a:rPr lang="nl-NL" sz="3500" err="1">
                <a:latin typeface="+mj-lt"/>
              </a:rPr>
              <a:t>t</a:t>
            </a:r>
            <a:r>
              <a:rPr lang="nl-NL" sz="3500" b="0" i="0" err="1">
                <a:effectLst/>
                <a:latin typeface="+mj-lt"/>
              </a:rPr>
              <a:t>hat</a:t>
            </a:r>
            <a:r>
              <a:rPr lang="nl-NL" sz="3500" b="0" i="0">
                <a:effectLst/>
                <a:latin typeface="+mj-lt"/>
              </a:rPr>
              <a:t> He </a:t>
            </a:r>
            <a:r>
              <a:rPr lang="nl-NL" sz="3500" b="0" i="0" err="1">
                <a:effectLst/>
                <a:latin typeface="+mj-lt"/>
              </a:rPr>
              <a:t>shed</a:t>
            </a:r>
            <a:r>
              <a:rPr lang="nl-NL" sz="3500" b="0" i="0">
                <a:effectLst/>
                <a:latin typeface="+mj-lt"/>
              </a:rPr>
              <a:t> His </a:t>
            </a:r>
            <a:r>
              <a:rPr lang="nl-NL" sz="3500" b="0" i="0" err="1">
                <a:effectLst/>
                <a:latin typeface="+mj-lt"/>
              </a:rPr>
              <a:t>blood</a:t>
            </a:r>
            <a:r>
              <a:rPr lang="nl-NL" sz="3500" b="0" i="0">
                <a:effectLst/>
                <a:latin typeface="+mj-lt"/>
              </a:rPr>
              <a:t>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His return is </a:t>
            </a:r>
            <a:r>
              <a:rPr lang="nl-NL" sz="3500" b="0" i="0" err="1">
                <a:effectLst/>
                <a:latin typeface="+mj-lt"/>
              </a:rPr>
              <a:t>very</a:t>
            </a:r>
            <a:r>
              <a:rPr lang="nl-NL" sz="3500" b="0" i="0">
                <a:effectLst/>
                <a:latin typeface="+mj-lt"/>
              </a:rPr>
              <a:t> close</a:t>
            </a:r>
            <a:br>
              <a:rPr lang="nl-NL" sz="3500">
                <a:latin typeface="+mj-lt"/>
              </a:rPr>
            </a:br>
            <a:r>
              <a:rPr lang="nl-NL" sz="3500" err="1">
                <a:latin typeface="+mj-lt"/>
              </a:rPr>
              <a:t>a</a:t>
            </a:r>
            <a:r>
              <a:rPr lang="nl-NL" sz="3500" b="0" i="0" err="1">
                <a:effectLst/>
                <a:latin typeface="+mj-lt"/>
              </a:rPr>
              <a:t>nd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so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you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better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be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believing</a:t>
            </a:r>
            <a:r>
              <a:rPr lang="nl-NL" sz="3500" b="0" i="0">
                <a:effectLst/>
                <a:latin typeface="+mj-lt"/>
              </a:rPr>
              <a:t> </a:t>
            </a:r>
            <a:br>
              <a:rPr lang="nl-NL" sz="3500" b="0" i="0">
                <a:effectLst/>
                <a:latin typeface="+mj-lt"/>
              </a:rPr>
            </a:br>
            <a:r>
              <a:rPr lang="nl-NL" sz="3500" err="1">
                <a:latin typeface="+mj-lt"/>
              </a:rPr>
              <a:t>t</a:t>
            </a:r>
            <a:r>
              <a:rPr lang="nl-NL" sz="3500" b="0" i="0" err="1">
                <a:effectLst/>
                <a:latin typeface="+mj-lt"/>
              </a:rPr>
              <a:t>hat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our</a:t>
            </a:r>
            <a:r>
              <a:rPr lang="nl-NL" sz="3500" b="0" i="0">
                <a:effectLst/>
                <a:latin typeface="+mj-lt"/>
              </a:rPr>
              <a:t> God is </a:t>
            </a:r>
            <a:r>
              <a:rPr lang="nl-NL" sz="3500" b="0" i="0" err="1">
                <a:effectLst/>
                <a:latin typeface="+mj-lt"/>
              </a:rPr>
              <a:t>an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awesome</a:t>
            </a:r>
            <a:r>
              <a:rPr lang="nl-NL" sz="3500" b="0" i="0">
                <a:effectLst/>
                <a:latin typeface="+mj-lt"/>
              </a:rPr>
              <a:t> God.</a:t>
            </a:r>
            <a:endParaRPr lang="nl-NL" altLang="nl-NL" sz="35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83099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1F615BF0-1E8B-8496-F327-9E2D4949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C4A25EE3-5676-E76E-FD09-ABCD8E52F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57" y="1840435"/>
            <a:ext cx="8850086" cy="3177131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Our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God is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an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awesome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God.</a:t>
            </a:r>
            <a:br>
              <a:rPr lang="nl-NL" sz="3500">
                <a:latin typeface="+mj-lt"/>
              </a:rPr>
            </a:b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He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reigns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from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heaven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above</a:t>
            </a:r>
            <a:br>
              <a:rPr lang="nl-NL" sz="3500">
                <a:latin typeface="+mj-lt"/>
              </a:rPr>
            </a:br>
            <a:r>
              <a:rPr lang="nl-NL" sz="3500" err="1">
                <a:solidFill>
                  <a:srgbClr val="202124"/>
                </a:solidFill>
                <a:latin typeface="+mj-lt"/>
              </a:rPr>
              <a:t>w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ith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wisdom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, power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and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love.</a:t>
            </a:r>
            <a:br>
              <a:rPr lang="nl-NL" sz="3500">
                <a:latin typeface="+mj-lt"/>
              </a:rPr>
            </a:b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Our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God is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an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awesome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God.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altLang="nl-NL" sz="3500">
              <a:solidFill>
                <a:srgbClr val="202124"/>
              </a:solidFill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altLang="nl-NL" sz="3500">
                <a:solidFill>
                  <a:srgbClr val="202124"/>
                </a:solidFill>
                <a:latin typeface="+mj-lt"/>
              </a:rPr>
              <a:t>2x</a:t>
            </a:r>
            <a:endParaRPr lang="nl-NL" altLang="nl-NL" sz="35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7799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1F615BF0-1E8B-8496-F327-9E2D4949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C4A25EE3-5676-E76E-FD09-ABCD8E52F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57" y="1719943"/>
            <a:ext cx="8850086" cy="3418114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nl-NL" sz="3500" err="1">
                <a:latin typeface="+mj-lt"/>
              </a:rPr>
              <a:t>W</a:t>
            </a:r>
            <a:r>
              <a:rPr lang="nl-NL" sz="3500" b="0" i="0" err="1">
                <a:effectLst/>
                <a:latin typeface="+mj-lt"/>
              </a:rPr>
              <a:t>hen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the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sky</a:t>
            </a:r>
            <a:r>
              <a:rPr lang="nl-NL" sz="3500" b="0" i="0">
                <a:effectLst/>
                <a:latin typeface="+mj-lt"/>
              </a:rPr>
              <a:t> was </a:t>
            </a:r>
            <a:r>
              <a:rPr lang="nl-NL" sz="3500" b="0" i="0" err="1">
                <a:effectLst/>
                <a:latin typeface="+mj-lt"/>
              </a:rPr>
              <a:t>starless</a:t>
            </a:r>
            <a:br>
              <a:rPr lang="nl-NL" sz="3500">
                <a:latin typeface="+mj-lt"/>
              </a:rPr>
            </a:br>
            <a:r>
              <a:rPr lang="nl-NL" sz="3500">
                <a:latin typeface="+mj-lt"/>
              </a:rPr>
              <a:t>i</a:t>
            </a:r>
            <a:r>
              <a:rPr lang="nl-NL" sz="3500" b="0" i="0">
                <a:effectLst/>
                <a:latin typeface="+mj-lt"/>
              </a:rPr>
              <a:t>n </a:t>
            </a:r>
            <a:r>
              <a:rPr lang="nl-NL" sz="3500" b="0" i="0" err="1">
                <a:effectLst/>
                <a:latin typeface="+mj-lt"/>
              </a:rPr>
              <a:t>the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void</a:t>
            </a:r>
            <a:r>
              <a:rPr lang="nl-NL" sz="3500" b="0" i="0">
                <a:effectLst/>
                <a:latin typeface="+mj-lt"/>
              </a:rPr>
              <a:t> of </a:t>
            </a:r>
            <a:r>
              <a:rPr lang="nl-NL" sz="3500" b="0" i="0" err="1">
                <a:effectLst/>
                <a:latin typeface="+mj-lt"/>
              </a:rPr>
              <a:t>the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night</a:t>
            </a:r>
            <a:r>
              <a:rPr lang="nl-NL" sz="3500" b="0" i="0">
                <a:effectLst/>
                <a:latin typeface="+mj-lt"/>
              </a:rPr>
              <a:t>.</a:t>
            </a:r>
            <a:br>
              <a:rPr lang="nl-NL" sz="3500">
                <a:latin typeface="+mj-lt"/>
              </a:rPr>
            </a:br>
            <a:r>
              <a:rPr lang="nl-NL" sz="3500" b="0" i="0" err="1">
                <a:effectLst/>
                <a:latin typeface="+mj-lt"/>
              </a:rPr>
              <a:t>Our</a:t>
            </a:r>
            <a:r>
              <a:rPr lang="nl-NL" sz="3500" b="0" i="0">
                <a:effectLst/>
                <a:latin typeface="+mj-lt"/>
              </a:rPr>
              <a:t> God is </a:t>
            </a:r>
            <a:r>
              <a:rPr lang="nl-NL" sz="3500" b="0" i="0" err="1">
                <a:effectLst/>
                <a:latin typeface="+mj-lt"/>
              </a:rPr>
              <a:t>an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awesome</a:t>
            </a:r>
            <a:r>
              <a:rPr lang="nl-NL" sz="3500" b="0" i="0">
                <a:effectLst/>
                <a:latin typeface="+mj-lt"/>
              </a:rPr>
              <a:t> God.</a:t>
            </a:r>
            <a:br>
              <a:rPr lang="nl-NL" sz="3500">
                <a:latin typeface="+mj-lt"/>
              </a:rPr>
            </a:b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He </a:t>
            </a:r>
            <a:r>
              <a:rPr lang="nl-NL" sz="3500" b="0" i="0" err="1">
                <a:effectLst/>
                <a:latin typeface="+mj-lt"/>
              </a:rPr>
              <a:t>spoke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into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the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darkness</a:t>
            </a:r>
            <a:br>
              <a:rPr lang="nl-NL" sz="3500">
                <a:latin typeface="+mj-lt"/>
              </a:rPr>
            </a:br>
            <a:r>
              <a:rPr lang="nl-NL" sz="3500" err="1">
                <a:latin typeface="+mj-lt"/>
              </a:rPr>
              <a:t>a</a:t>
            </a:r>
            <a:r>
              <a:rPr lang="nl-NL" sz="3500" b="0" i="0" err="1">
                <a:effectLst/>
                <a:latin typeface="+mj-lt"/>
              </a:rPr>
              <a:t>nd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created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the</a:t>
            </a:r>
            <a:r>
              <a:rPr lang="nl-NL" sz="3500" b="0" i="0">
                <a:effectLst/>
                <a:latin typeface="+mj-lt"/>
              </a:rPr>
              <a:t> light.</a:t>
            </a:r>
            <a:br>
              <a:rPr lang="nl-NL" sz="3500">
                <a:latin typeface="+mj-lt"/>
              </a:rPr>
            </a:br>
            <a:r>
              <a:rPr lang="nl-NL" sz="3500" b="0" i="0" err="1">
                <a:effectLst/>
                <a:latin typeface="+mj-lt"/>
              </a:rPr>
              <a:t>Our</a:t>
            </a:r>
            <a:r>
              <a:rPr lang="nl-NL" sz="3500" b="0" i="0">
                <a:effectLst/>
                <a:latin typeface="+mj-lt"/>
              </a:rPr>
              <a:t> God is </a:t>
            </a:r>
            <a:r>
              <a:rPr lang="nl-NL" sz="3500" b="0" i="0" err="1">
                <a:effectLst/>
                <a:latin typeface="+mj-lt"/>
              </a:rPr>
              <a:t>an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awesome</a:t>
            </a:r>
            <a:r>
              <a:rPr lang="nl-NL" sz="3500" b="0" i="0">
                <a:effectLst/>
                <a:latin typeface="+mj-lt"/>
              </a:rPr>
              <a:t> God.</a:t>
            </a:r>
            <a:endParaRPr lang="nl-NL" altLang="nl-NL" sz="35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05923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1F615BF0-1E8B-8496-F327-9E2D4949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C4A25EE3-5676-E76E-FD09-ABCD8E52F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57" y="1703614"/>
            <a:ext cx="8850086" cy="3450772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nl-NL" sz="3500" b="0" i="0">
                <a:effectLst/>
                <a:latin typeface="+mj-lt"/>
              </a:rPr>
              <a:t>The </a:t>
            </a:r>
            <a:r>
              <a:rPr lang="nl-NL" sz="3500" b="0" i="0" err="1">
                <a:effectLst/>
                <a:latin typeface="+mj-lt"/>
              </a:rPr>
              <a:t>judgement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and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wrath</a:t>
            </a:r>
            <a:r>
              <a:rPr lang="nl-NL" sz="3500" b="0" i="0">
                <a:effectLst/>
                <a:latin typeface="+mj-lt"/>
              </a:rPr>
              <a:t> 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He </a:t>
            </a:r>
            <a:r>
              <a:rPr lang="nl-NL" sz="3500" b="0" i="0" err="1">
                <a:effectLst/>
                <a:latin typeface="+mj-lt"/>
              </a:rPr>
              <a:t>poured</a:t>
            </a:r>
            <a:r>
              <a:rPr lang="nl-NL" sz="3500" b="0" i="0">
                <a:effectLst/>
                <a:latin typeface="+mj-lt"/>
              </a:rPr>
              <a:t> out on Sodom,</a:t>
            </a:r>
            <a:br>
              <a:rPr lang="nl-NL" sz="3500" b="0" i="0">
                <a:effectLst/>
                <a:latin typeface="+mj-lt"/>
              </a:rPr>
            </a:br>
            <a:r>
              <a:rPr lang="nl-NL" sz="3500" err="1">
                <a:latin typeface="+mj-lt"/>
              </a:rPr>
              <a:t>the</a:t>
            </a:r>
            <a:r>
              <a:rPr lang="nl-NL" sz="3500">
                <a:latin typeface="+mj-lt"/>
              </a:rPr>
              <a:t> </a:t>
            </a:r>
            <a:r>
              <a:rPr lang="nl-NL" sz="3500" err="1">
                <a:latin typeface="+mj-lt"/>
              </a:rPr>
              <a:t>m</a:t>
            </a:r>
            <a:r>
              <a:rPr lang="nl-NL" sz="3500" b="0" i="0" err="1">
                <a:effectLst/>
                <a:latin typeface="+mj-lt"/>
              </a:rPr>
              <a:t>ercy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and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grace</a:t>
            </a:r>
            <a:r>
              <a:rPr lang="nl-NL" sz="3500" b="0" i="0">
                <a:effectLst/>
                <a:latin typeface="+mj-lt"/>
              </a:rPr>
              <a:t> 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He gave </a:t>
            </a:r>
            <a:r>
              <a:rPr lang="nl-NL" sz="3500" b="0" i="0" err="1">
                <a:effectLst/>
                <a:latin typeface="+mj-lt"/>
              </a:rPr>
              <a:t>us</a:t>
            </a:r>
            <a:r>
              <a:rPr lang="nl-NL" sz="3500" b="0" i="0">
                <a:effectLst/>
                <a:latin typeface="+mj-lt"/>
              </a:rPr>
              <a:t> at </a:t>
            </a:r>
            <a:r>
              <a:rPr lang="nl-NL" sz="3500" b="0" i="0" err="1">
                <a:effectLst/>
                <a:latin typeface="+mj-lt"/>
              </a:rPr>
              <a:t>the</a:t>
            </a:r>
            <a:r>
              <a:rPr lang="nl-NL" sz="3500" b="0" i="0">
                <a:effectLst/>
                <a:latin typeface="+mj-lt"/>
              </a:rPr>
              <a:t> cross.</a:t>
            </a:r>
            <a:br>
              <a:rPr lang="nl-NL" sz="3500">
                <a:latin typeface="+mj-lt"/>
              </a:rPr>
            </a:br>
            <a:r>
              <a:rPr lang="nl-NL" sz="3500" b="0" i="0">
                <a:effectLst/>
                <a:latin typeface="+mj-lt"/>
              </a:rPr>
              <a:t>I hope </a:t>
            </a:r>
            <a:r>
              <a:rPr lang="nl-NL" sz="3500" b="0" i="0" err="1">
                <a:effectLst/>
                <a:latin typeface="+mj-lt"/>
              </a:rPr>
              <a:t>that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>
                <a:latin typeface="+mj-lt"/>
              </a:rPr>
              <a:t>we</a:t>
            </a:r>
            <a:r>
              <a:rPr lang="nl-NL" sz="3500" b="0" i="0">
                <a:effectLst/>
                <a:latin typeface="+mj-lt"/>
              </a:rPr>
              <a:t> have </a:t>
            </a:r>
            <a:r>
              <a:rPr lang="nl-NL" sz="3500" b="0" i="0" err="1">
                <a:effectLst/>
                <a:latin typeface="+mj-lt"/>
              </a:rPr>
              <a:t>not</a:t>
            </a:r>
            <a:br>
              <a:rPr lang="nl-NL" sz="3500">
                <a:latin typeface="+mj-lt"/>
              </a:rPr>
            </a:br>
            <a:r>
              <a:rPr lang="nl-NL" sz="3500" err="1">
                <a:latin typeface="+mj-lt"/>
              </a:rPr>
              <a:t>t</a:t>
            </a:r>
            <a:r>
              <a:rPr lang="nl-NL" sz="3500" b="0" i="0" err="1">
                <a:effectLst/>
                <a:latin typeface="+mj-lt"/>
              </a:rPr>
              <a:t>oo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quickly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forgotten</a:t>
            </a:r>
            <a:r>
              <a:rPr lang="nl-NL" sz="3500" b="0" i="0">
                <a:effectLst/>
                <a:latin typeface="+mj-lt"/>
              </a:rPr>
              <a:t> </a:t>
            </a:r>
            <a:br>
              <a:rPr lang="nl-NL" sz="3500">
                <a:latin typeface="+mj-lt"/>
              </a:rPr>
            </a:br>
            <a:r>
              <a:rPr lang="nl-NL" sz="3500" b="0" i="0" err="1">
                <a:effectLst/>
                <a:latin typeface="+mj-lt"/>
              </a:rPr>
              <a:t>That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our</a:t>
            </a:r>
            <a:r>
              <a:rPr lang="nl-NL" sz="3500" b="0" i="0">
                <a:effectLst/>
                <a:latin typeface="+mj-lt"/>
              </a:rPr>
              <a:t> God is </a:t>
            </a:r>
            <a:r>
              <a:rPr lang="nl-NL" sz="3500" b="0" i="0" err="1">
                <a:effectLst/>
                <a:latin typeface="+mj-lt"/>
              </a:rPr>
              <a:t>an</a:t>
            </a:r>
            <a:r>
              <a:rPr lang="nl-NL" sz="3500" b="0" i="0">
                <a:effectLst/>
                <a:latin typeface="+mj-lt"/>
              </a:rPr>
              <a:t> </a:t>
            </a:r>
            <a:r>
              <a:rPr lang="nl-NL" sz="3500" b="0" i="0" err="1">
                <a:effectLst/>
                <a:latin typeface="+mj-lt"/>
              </a:rPr>
              <a:t>awesome</a:t>
            </a:r>
            <a:r>
              <a:rPr lang="nl-NL" sz="3500" b="0" i="0">
                <a:effectLst/>
                <a:latin typeface="+mj-lt"/>
              </a:rPr>
              <a:t> God.</a:t>
            </a:r>
            <a:br>
              <a:rPr lang="nl-NL" sz="3500">
                <a:latin typeface="+mj-lt"/>
              </a:rPr>
            </a:br>
            <a:endParaRPr lang="nl-NL" altLang="nl-NL" sz="35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79066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1F615BF0-1E8B-8496-F327-9E2D4949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ijdelijke aanduiding voor inhoud 2">
            <a:extLst>
              <a:ext uri="{FF2B5EF4-FFF2-40B4-BE49-F238E27FC236}">
                <a16:creationId xmlns:a16="http://schemas.microsoft.com/office/drawing/2014/main" id="{C4A25EE3-5676-E76E-FD09-ABCD8E52F0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957" y="920218"/>
            <a:ext cx="8850086" cy="501756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Our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God is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an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awesome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God.</a:t>
            </a:r>
            <a:br>
              <a:rPr lang="nl-NL" sz="3500">
                <a:latin typeface="+mj-lt"/>
              </a:rPr>
            </a:b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He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reigns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from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heaven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above</a:t>
            </a:r>
            <a:br>
              <a:rPr lang="nl-NL" sz="3500">
                <a:latin typeface="+mj-lt"/>
              </a:rPr>
            </a:br>
            <a:r>
              <a:rPr lang="nl-NL" sz="3500" err="1">
                <a:solidFill>
                  <a:srgbClr val="202124"/>
                </a:solidFill>
                <a:latin typeface="+mj-lt"/>
              </a:rPr>
              <a:t>w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ith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wisdom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, power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and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love.</a:t>
            </a:r>
            <a:br>
              <a:rPr lang="nl-NL" sz="3500">
                <a:latin typeface="+mj-lt"/>
              </a:rPr>
            </a:b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Our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God is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an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nl-NL" sz="3500" b="0" i="0" err="1">
                <a:solidFill>
                  <a:srgbClr val="202124"/>
                </a:solidFill>
                <a:effectLst/>
                <a:latin typeface="+mj-lt"/>
              </a:rPr>
              <a:t>awesome</a:t>
            </a:r>
            <a:r>
              <a:rPr lang="nl-NL" sz="3500" b="0" i="0">
                <a:solidFill>
                  <a:srgbClr val="202124"/>
                </a:solidFill>
                <a:effectLst/>
                <a:latin typeface="+mj-lt"/>
              </a:rPr>
              <a:t> God.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altLang="nl-NL" sz="3500">
              <a:solidFill>
                <a:srgbClr val="202124"/>
              </a:solidFill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altLang="nl-NL" sz="3500">
                <a:solidFill>
                  <a:srgbClr val="202124"/>
                </a:solidFill>
                <a:latin typeface="+mj-lt"/>
              </a:rPr>
              <a:t>4x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altLang="nl-NL" sz="3500">
              <a:solidFill>
                <a:srgbClr val="202124"/>
              </a:solidFill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altLang="nl-NL" sz="3500" err="1">
                <a:solidFill>
                  <a:srgbClr val="202124"/>
                </a:solidFill>
                <a:latin typeface="+mj-lt"/>
              </a:rPr>
              <a:t>Our</a:t>
            </a:r>
            <a:r>
              <a:rPr lang="nl-NL" altLang="nl-NL" sz="3500">
                <a:solidFill>
                  <a:srgbClr val="202124"/>
                </a:solidFill>
                <a:latin typeface="+mj-lt"/>
              </a:rPr>
              <a:t> God is </a:t>
            </a:r>
            <a:r>
              <a:rPr lang="nl-NL" altLang="nl-NL" sz="3500" err="1">
                <a:solidFill>
                  <a:srgbClr val="202124"/>
                </a:solidFill>
                <a:latin typeface="+mj-lt"/>
              </a:rPr>
              <a:t>an</a:t>
            </a:r>
            <a:r>
              <a:rPr lang="nl-NL" altLang="nl-NL" sz="3500">
                <a:solidFill>
                  <a:srgbClr val="202124"/>
                </a:solidFill>
                <a:latin typeface="+mj-lt"/>
              </a:rPr>
              <a:t> </a:t>
            </a:r>
            <a:r>
              <a:rPr lang="nl-NL" altLang="nl-NL" sz="3500" err="1">
                <a:solidFill>
                  <a:srgbClr val="202124"/>
                </a:solidFill>
                <a:latin typeface="+mj-lt"/>
              </a:rPr>
              <a:t>awesome</a:t>
            </a:r>
            <a:r>
              <a:rPr lang="nl-NL" altLang="nl-NL" sz="3500">
                <a:solidFill>
                  <a:srgbClr val="202124"/>
                </a:solidFill>
                <a:latin typeface="+mj-lt"/>
              </a:rPr>
              <a:t> God.</a:t>
            </a:r>
            <a:br>
              <a:rPr lang="nl-NL" altLang="nl-NL" sz="3500">
                <a:solidFill>
                  <a:srgbClr val="202124"/>
                </a:solidFill>
                <a:latin typeface="+mj-lt"/>
              </a:rPr>
            </a:br>
            <a:r>
              <a:rPr lang="nl-NL" altLang="nl-NL" sz="3500" err="1">
                <a:solidFill>
                  <a:srgbClr val="202124"/>
                </a:solidFill>
                <a:latin typeface="+mj-lt"/>
              </a:rPr>
              <a:t>Our</a:t>
            </a:r>
            <a:r>
              <a:rPr lang="nl-NL" altLang="nl-NL" sz="3500">
                <a:solidFill>
                  <a:srgbClr val="202124"/>
                </a:solidFill>
                <a:latin typeface="+mj-lt"/>
              </a:rPr>
              <a:t> God is </a:t>
            </a:r>
            <a:r>
              <a:rPr lang="nl-NL" altLang="nl-NL" sz="3500" err="1">
                <a:solidFill>
                  <a:srgbClr val="202124"/>
                </a:solidFill>
                <a:latin typeface="+mj-lt"/>
              </a:rPr>
              <a:t>an</a:t>
            </a:r>
            <a:r>
              <a:rPr lang="nl-NL" altLang="nl-NL" sz="3500">
                <a:solidFill>
                  <a:srgbClr val="202124"/>
                </a:solidFill>
                <a:latin typeface="+mj-lt"/>
              </a:rPr>
              <a:t> </a:t>
            </a:r>
            <a:r>
              <a:rPr lang="nl-NL" altLang="nl-NL" sz="3500" err="1">
                <a:solidFill>
                  <a:srgbClr val="202124"/>
                </a:solidFill>
                <a:latin typeface="+mj-lt"/>
              </a:rPr>
              <a:t>awesome</a:t>
            </a:r>
            <a:r>
              <a:rPr lang="nl-NL" altLang="nl-NL" sz="3500">
                <a:solidFill>
                  <a:srgbClr val="202124"/>
                </a:solidFill>
                <a:latin typeface="+mj-lt"/>
              </a:rPr>
              <a:t> God.</a:t>
            </a:r>
            <a:endParaRPr lang="nl-NL" altLang="nl-NL" sz="35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981211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C4990B44-B225-1387-41F2-5A1A97730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79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11A07DF2-9B06-2446-1F97-53354102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1662A69-E072-EFFF-0E24-7B10A82CD481}"/>
              </a:ext>
            </a:extLst>
          </p:cNvPr>
          <p:cNvSpPr txBox="1"/>
          <p:nvPr/>
        </p:nvSpPr>
        <p:spPr>
          <a:xfrm>
            <a:off x="796002" y="1324241"/>
            <a:ext cx="782522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Welkom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thuis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,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hier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mag je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zijn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De Vader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viert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een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feest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Welkom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thuis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,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voor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wie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zoek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was of op reis,</a:t>
            </a:r>
            <a:br>
              <a:rPr lang="en-US" sz="3600">
                <a:latin typeface="Trebuchet MS"/>
                <a:ea typeface="Lato"/>
                <a:cs typeface="Lato"/>
              </a:rPr>
            </a:b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te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 lang is </a:t>
            </a:r>
            <a:r>
              <a:rPr lang="en-US" sz="3600" err="1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weggeweest</a:t>
            </a:r>
            <a:r>
              <a:rPr lang="en-US" sz="3600">
                <a:solidFill>
                  <a:srgbClr val="2B2B2B"/>
                </a:solidFill>
                <a:latin typeface="Trebuchet MS"/>
                <a:ea typeface="Lato"/>
                <a:cs typeface="Lato"/>
              </a:rPr>
              <a:t>.</a:t>
            </a:r>
            <a:br>
              <a:rPr lang="en-US" sz="3600">
                <a:latin typeface="Trebuchet MS"/>
                <a:ea typeface="Lato"/>
                <a:cs typeface="Lato"/>
              </a:rPr>
            </a:br>
            <a:endParaRPr lang="en-US" sz="3600">
              <a:solidFill>
                <a:srgbClr val="2B2B2B"/>
              </a:solidFill>
              <a:latin typeface="Trebuchet MS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6527985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BF8A38F2-BA29-3FA9-A58F-5E8A1797D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ekstvak 9">
            <a:extLst>
              <a:ext uri="{FF2B5EF4-FFF2-40B4-BE49-F238E27FC236}">
                <a16:creationId xmlns:a16="http://schemas.microsoft.com/office/drawing/2014/main" id="{3D268BE7-FDDB-3BFC-9D71-5145664EC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166688"/>
            <a:ext cx="87312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nl-NL" altLang="nl-NL" sz="5400" b="1">
                <a:latin typeface="Trebuchet MS"/>
              </a:rPr>
              <a:t>De goedheid van God</a:t>
            </a:r>
            <a:br>
              <a:rPr lang="nl-NL" altLang="nl-NL" sz="8000" b="1"/>
            </a:br>
            <a:r>
              <a:rPr lang="nl-NL" altLang="nl-NL" sz="3000" b="1">
                <a:latin typeface="Trebuchet MS"/>
              </a:rPr>
              <a:t>Opwekking 849</a:t>
            </a:r>
          </a:p>
        </p:txBody>
      </p:sp>
    </p:spTree>
    <p:extLst>
      <p:ext uri="{BB962C8B-B14F-4D97-AF65-F5344CB8AC3E}">
        <p14:creationId xmlns:p14="http://schemas.microsoft.com/office/powerpoint/2010/main" val="7497113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C4990B44-B225-1387-41F2-5A1A97730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FEC0002-FD48-D719-B32A-FBB969D042F1}"/>
              </a:ext>
            </a:extLst>
          </p:cNvPr>
          <p:cNvSpPr txBox="1"/>
          <p:nvPr/>
        </p:nvSpPr>
        <p:spPr>
          <a:xfrm>
            <a:off x="550098" y="1178520"/>
            <a:ext cx="8380783" cy="38625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>
                <a:latin typeface="Trebuchet MS"/>
                <a:ea typeface="Open Sans"/>
                <a:cs typeface="Open Sans"/>
              </a:rPr>
              <a:t>Ik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hou</a:t>
            </a:r>
            <a:r>
              <a:rPr lang="en-US" sz="3500">
                <a:latin typeface="Trebuchet MS"/>
                <a:ea typeface="Open Sans"/>
                <a:cs typeface="Open Sans"/>
              </a:rPr>
              <a:t> van U. </a:t>
            </a:r>
          </a:p>
          <a:p>
            <a:r>
              <a:rPr lang="en-US" sz="3500" err="1">
                <a:latin typeface="Trebuchet MS"/>
                <a:ea typeface="Open Sans"/>
                <a:cs typeface="Open Sans"/>
              </a:rPr>
              <a:t>Uw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genade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blijft</a:t>
            </a:r>
            <a:r>
              <a:rPr lang="en-US" sz="3500">
                <a:latin typeface="Trebuchet MS"/>
                <a:ea typeface="Open Sans"/>
                <a:cs typeface="Open Sans"/>
              </a:rPr>
              <a:t> me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dragen</a:t>
            </a:r>
            <a:r>
              <a:rPr lang="en-US" sz="3500">
                <a:latin typeface="Trebuchet MS"/>
                <a:ea typeface="Open Sans"/>
                <a:cs typeface="Open Sans"/>
              </a:rPr>
              <a:t>; </a:t>
            </a:r>
          </a:p>
          <a:p>
            <a:r>
              <a:rPr lang="en-US" sz="3500" err="1">
                <a:latin typeface="Trebuchet MS"/>
                <a:ea typeface="Open Sans"/>
                <a:cs typeface="Open Sans"/>
              </a:rPr>
              <a:t>dag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aan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dag</a:t>
            </a:r>
            <a:r>
              <a:rPr lang="en-US" sz="3500">
                <a:latin typeface="Trebuchet MS"/>
                <a:ea typeface="Open Sans"/>
                <a:cs typeface="Open Sans"/>
              </a:rPr>
              <a:t>, </a:t>
            </a: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in de palm van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uw</a:t>
            </a:r>
            <a:r>
              <a:rPr lang="en-US" sz="3500">
                <a:latin typeface="Trebuchet MS"/>
                <a:ea typeface="Open Sans"/>
                <a:cs typeface="Open Sans"/>
              </a:rPr>
              <a:t> hand. </a:t>
            </a: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Van de morgen tot de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avond</a:t>
            </a:r>
            <a:r>
              <a:rPr lang="en-US" sz="3500">
                <a:latin typeface="Trebuchet MS"/>
                <a:ea typeface="Open Sans"/>
                <a:cs typeface="Open Sans"/>
              </a:rPr>
              <a:t>, </a:t>
            </a:r>
            <a:endParaRPr lang="en-US"/>
          </a:p>
          <a:p>
            <a:r>
              <a:rPr lang="en-US" sz="3500" err="1">
                <a:latin typeface="Trebuchet MS"/>
                <a:ea typeface="Open Sans"/>
                <a:cs typeface="Open Sans"/>
              </a:rPr>
              <a:t>als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ik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weer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slapen</a:t>
            </a:r>
            <a:r>
              <a:rPr lang="en-US" sz="3500">
                <a:latin typeface="Trebuchet MS"/>
                <a:ea typeface="Open Sans"/>
                <a:cs typeface="Open Sans"/>
              </a:rPr>
              <a:t> ga, </a:t>
            </a: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zing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ik</a:t>
            </a:r>
            <a:r>
              <a:rPr lang="en-US" sz="3500">
                <a:latin typeface="Trebuchet MS"/>
                <a:ea typeface="Open Sans"/>
                <a:cs typeface="Open Sans"/>
              </a:rPr>
              <a:t> steeds van de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goedheid</a:t>
            </a:r>
            <a:r>
              <a:rPr lang="en-US" sz="3500">
                <a:latin typeface="Trebuchet MS"/>
                <a:ea typeface="Open Sans"/>
                <a:cs typeface="Open Sans"/>
              </a:rPr>
              <a:t> van God.</a:t>
            </a:r>
            <a:endParaRPr lang="en-US" sz="35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8972375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C4990B44-B225-1387-41F2-5A1A97730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2B9E561-2C15-F55D-EAA8-61DF5EB6B4B4}"/>
              </a:ext>
            </a:extLst>
          </p:cNvPr>
          <p:cNvSpPr txBox="1"/>
          <p:nvPr/>
        </p:nvSpPr>
        <p:spPr>
          <a:xfrm>
            <a:off x="349732" y="1715866"/>
            <a:ext cx="843542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>
                <a:latin typeface="Trebuchet MS"/>
                <a:ea typeface="Open Sans"/>
                <a:cs typeface="Open Sans"/>
              </a:rPr>
              <a:t>Al heel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leven</a:t>
            </a:r>
            <a:r>
              <a:rPr lang="en-US" sz="3500">
                <a:latin typeface="Trebuchet MS"/>
                <a:ea typeface="Open Sans"/>
                <a:cs typeface="Open Sans"/>
              </a:rPr>
              <a:t> bent U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trouw</a:t>
            </a:r>
            <a:r>
              <a:rPr lang="en-US" sz="3500">
                <a:latin typeface="Trebuchet MS"/>
                <a:ea typeface="Open Sans"/>
                <a:cs typeface="Open Sans"/>
              </a:rPr>
              <a:t>, Heer. </a:t>
            </a: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Al heel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leven</a:t>
            </a:r>
            <a:r>
              <a:rPr lang="en-US" sz="3500">
                <a:latin typeface="Trebuchet MS"/>
                <a:ea typeface="Open Sans"/>
                <a:cs typeface="Open Sans"/>
              </a:rPr>
              <a:t> bent U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goed</a:t>
            </a:r>
            <a:r>
              <a:rPr lang="en-US" sz="3500">
                <a:latin typeface="Trebuchet MS"/>
                <a:ea typeface="Open Sans"/>
                <a:cs typeface="Open Sans"/>
              </a:rPr>
              <a:t>, zo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goed</a:t>
            </a:r>
            <a:r>
              <a:rPr lang="en-US" sz="3500">
                <a:latin typeface="Trebuchet MS"/>
                <a:ea typeface="Open Sans"/>
                <a:cs typeface="Open Sans"/>
              </a:rPr>
              <a:t>!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Zolang</a:t>
            </a:r>
            <a:r>
              <a:rPr lang="en-US" sz="3500">
                <a:latin typeface="Trebuchet MS"/>
                <a:ea typeface="Open Sans"/>
                <a:cs typeface="Open Sans"/>
              </a:rPr>
              <a:t> U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adem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aan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geeft</a:t>
            </a:r>
            <a:r>
              <a:rPr lang="en-US" sz="3500">
                <a:latin typeface="Trebuchet MS"/>
                <a:ea typeface="Open Sans"/>
                <a:cs typeface="Open Sans"/>
              </a:rPr>
              <a:t>, Heer, </a:t>
            </a: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zing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ik</a:t>
            </a:r>
            <a:r>
              <a:rPr lang="en-US" sz="3500">
                <a:latin typeface="Trebuchet MS"/>
                <a:ea typeface="Open Sans"/>
                <a:cs typeface="Open Sans"/>
              </a:rPr>
              <a:t> steeds van de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goedheid</a:t>
            </a:r>
            <a:r>
              <a:rPr lang="en-US" sz="3500">
                <a:latin typeface="Trebuchet MS"/>
                <a:ea typeface="Open Sans"/>
                <a:cs typeface="Open Sans"/>
              </a:rPr>
              <a:t> van God.</a:t>
            </a:r>
            <a:endParaRPr lang="en-US" sz="35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349523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C4990B44-B225-1387-41F2-5A1A97730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8ACD864-556F-0D25-8762-69DA9D1E9D45}"/>
              </a:ext>
            </a:extLst>
          </p:cNvPr>
          <p:cNvSpPr txBox="1"/>
          <p:nvPr/>
        </p:nvSpPr>
        <p:spPr>
          <a:xfrm>
            <a:off x="559206" y="1123874"/>
            <a:ext cx="8335246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 err="1">
                <a:latin typeface="Trebuchet MS"/>
                <a:ea typeface="Open Sans"/>
                <a:cs typeface="Open Sans"/>
              </a:rPr>
              <a:t>Uw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zachte</a:t>
            </a:r>
            <a:r>
              <a:rPr lang="en-US" sz="3500">
                <a:latin typeface="Trebuchet MS"/>
                <a:ea typeface="Open Sans"/>
                <a:cs typeface="Open Sans"/>
              </a:rPr>
              <a:t> stem </a:t>
            </a:r>
            <a:endParaRPr lang="en-US" sz="3500">
              <a:latin typeface="Trebuchet MS"/>
              <a:ea typeface="Calibri"/>
              <a:cs typeface="Calibri"/>
            </a:endParaRPr>
          </a:p>
          <a:p>
            <a:r>
              <a:rPr lang="en-US" sz="3500" err="1">
                <a:latin typeface="Trebuchet MS"/>
                <a:ea typeface="Open Sans"/>
                <a:cs typeface="Open Sans"/>
              </a:rPr>
              <a:t>leidde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</a:t>
            </a:r>
            <a:r>
              <a:rPr lang="en-US" sz="3500">
                <a:latin typeface="Trebuchet MS"/>
                <a:ea typeface="Open Sans"/>
                <a:cs typeface="Open Sans"/>
              </a:rPr>
              <a:t> door al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dalen</a:t>
            </a:r>
            <a:r>
              <a:rPr lang="en-US" sz="3500">
                <a:latin typeface="Trebuchet MS"/>
                <a:ea typeface="Open Sans"/>
                <a:cs typeface="Open Sans"/>
              </a:rPr>
              <a:t>. </a:t>
            </a:r>
            <a:endParaRPr lang="en-US" sz="3500">
              <a:latin typeface="Trebuchet MS"/>
              <a:ea typeface="Calibri"/>
              <a:cs typeface="Calibri"/>
            </a:endParaRP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U was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dichtbij</a:t>
            </a:r>
            <a:r>
              <a:rPr lang="en-US" sz="3500">
                <a:latin typeface="Trebuchet MS"/>
                <a:ea typeface="Open Sans"/>
                <a:cs typeface="Open Sans"/>
              </a:rPr>
              <a:t>, </a:t>
            </a:r>
            <a:endParaRPr lang="en-US" sz="3500">
              <a:latin typeface="Trebuchet MS"/>
              <a:ea typeface="Calibri"/>
              <a:cs typeface="Calibri"/>
            </a:endParaRP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in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donkerste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nacht</a:t>
            </a:r>
            <a:r>
              <a:rPr lang="en-US" sz="3500">
                <a:latin typeface="Trebuchet MS"/>
                <a:ea typeface="Open Sans"/>
                <a:cs typeface="Open Sans"/>
              </a:rPr>
              <a:t>. </a:t>
            </a:r>
            <a:endParaRPr lang="en-US" sz="3500">
              <a:latin typeface="Trebuchet MS"/>
              <a:ea typeface="Calibri"/>
              <a:cs typeface="Calibri"/>
            </a:endParaRP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Heer,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ik</a:t>
            </a:r>
            <a:r>
              <a:rPr lang="en-US" sz="3500">
                <a:latin typeface="Trebuchet MS"/>
                <a:ea typeface="Open Sans"/>
                <a:cs typeface="Open Sans"/>
              </a:rPr>
              <a:t> ken U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als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een</a:t>
            </a:r>
            <a:r>
              <a:rPr lang="en-US" sz="3500">
                <a:latin typeface="Trebuchet MS"/>
                <a:ea typeface="Open Sans"/>
                <a:cs typeface="Open Sans"/>
              </a:rPr>
              <a:t> Vader. </a:t>
            </a:r>
            <a:endParaRPr lang="en-US" sz="3500">
              <a:latin typeface="Trebuchet MS"/>
              <a:ea typeface="Calibri"/>
              <a:cs typeface="Calibri"/>
            </a:endParaRP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Ik ken U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als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een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vriend</a:t>
            </a:r>
            <a:r>
              <a:rPr lang="en-US" sz="3500">
                <a:latin typeface="Trebuchet MS"/>
                <a:ea typeface="Open Sans"/>
                <a:cs typeface="Open Sans"/>
              </a:rPr>
              <a:t>. </a:t>
            </a:r>
            <a:endParaRPr lang="en-US" sz="3500">
              <a:latin typeface="Trebuchet MS"/>
              <a:ea typeface="Calibri"/>
              <a:cs typeface="Calibri"/>
            </a:endParaRP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Ik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leef</a:t>
            </a:r>
            <a:r>
              <a:rPr lang="en-US" sz="3500">
                <a:latin typeface="Trebuchet MS"/>
                <a:ea typeface="Open Sans"/>
                <a:cs typeface="Open Sans"/>
              </a:rPr>
              <a:t> met U, </a:t>
            </a:r>
            <a:endParaRPr lang="en-US" sz="3500">
              <a:latin typeface="Trebuchet MS"/>
              <a:ea typeface="Calibri"/>
              <a:cs typeface="Calibri"/>
            </a:endParaRP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in de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goedheid</a:t>
            </a:r>
            <a:r>
              <a:rPr lang="en-US" sz="3500">
                <a:latin typeface="Trebuchet MS"/>
                <a:ea typeface="Open Sans"/>
                <a:cs typeface="Open Sans"/>
              </a:rPr>
              <a:t> van God.</a:t>
            </a:r>
            <a:endParaRPr lang="en-US" sz="3500">
              <a:latin typeface="Trebuchet M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25984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C4990B44-B225-1387-41F2-5A1A97730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2B9E561-2C15-F55D-EAA8-61DF5EB6B4B4}"/>
              </a:ext>
            </a:extLst>
          </p:cNvPr>
          <p:cNvSpPr txBox="1"/>
          <p:nvPr/>
        </p:nvSpPr>
        <p:spPr>
          <a:xfrm>
            <a:off x="349732" y="1715866"/>
            <a:ext cx="843542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>
                <a:latin typeface="Trebuchet MS"/>
                <a:ea typeface="Open Sans"/>
                <a:cs typeface="Open Sans"/>
              </a:rPr>
              <a:t>Al heel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leven</a:t>
            </a:r>
            <a:r>
              <a:rPr lang="en-US" sz="3500">
                <a:latin typeface="Trebuchet MS"/>
                <a:ea typeface="Open Sans"/>
                <a:cs typeface="Open Sans"/>
              </a:rPr>
              <a:t> bent U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trouw</a:t>
            </a:r>
            <a:r>
              <a:rPr lang="en-US" sz="3500">
                <a:latin typeface="Trebuchet MS"/>
                <a:ea typeface="Open Sans"/>
                <a:cs typeface="Open Sans"/>
              </a:rPr>
              <a:t>, Heer. </a:t>
            </a: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Al heel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leven</a:t>
            </a:r>
            <a:r>
              <a:rPr lang="en-US" sz="3500">
                <a:latin typeface="Trebuchet MS"/>
                <a:ea typeface="Open Sans"/>
                <a:cs typeface="Open Sans"/>
              </a:rPr>
              <a:t> bent U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goed</a:t>
            </a:r>
            <a:r>
              <a:rPr lang="en-US" sz="3500">
                <a:latin typeface="Trebuchet MS"/>
                <a:ea typeface="Open Sans"/>
                <a:cs typeface="Open Sans"/>
              </a:rPr>
              <a:t>, zo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goed</a:t>
            </a:r>
            <a:r>
              <a:rPr lang="en-US" sz="3500">
                <a:latin typeface="Trebuchet MS"/>
                <a:ea typeface="Open Sans"/>
                <a:cs typeface="Open Sans"/>
              </a:rPr>
              <a:t>!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Zolang</a:t>
            </a:r>
            <a:r>
              <a:rPr lang="en-US" sz="3500">
                <a:latin typeface="Trebuchet MS"/>
                <a:ea typeface="Open Sans"/>
                <a:cs typeface="Open Sans"/>
              </a:rPr>
              <a:t> U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adem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aan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geeft</a:t>
            </a:r>
            <a:r>
              <a:rPr lang="en-US" sz="3500">
                <a:latin typeface="Trebuchet MS"/>
                <a:ea typeface="Open Sans"/>
                <a:cs typeface="Open Sans"/>
              </a:rPr>
              <a:t>, Heer, </a:t>
            </a: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zing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ik</a:t>
            </a:r>
            <a:r>
              <a:rPr lang="en-US" sz="3500">
                <a:latin typeface="Trebuchet MS"/>
                <a:ea typeface="Open Sans"/>
                <a:cs typeface="Open Sans"/>
              </a:rPr>
              <a:t> steeds van de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goedheid</a:t>
            </a:r>
            <a:r>
              <a:rPr lang="en-US" sz="3500">
                <a:latin typeface="Trebuchet MS"/>
                <a:ea typeface="Open Sans"/>
                <a:cs typeface="Open Sans"/>
              </a:rPr>
              <a:t> van God.</a:t>
            </a:r>
            <a:endParaRPr lang="en-US" sz="35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3092396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C4990B44-B225-1387-41F2-5A1A97730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9959223-3AE9-1BF3-EE46-C4AD1AEDE111}"/>
              </a:ext>
            </a:extLst>
          </p:cNvPr>
          <p:cNvSpPr txBox="1"/>
          <p:nvPr/>
        </p:nvSpPr>
        <p:spPr>
          <a:xfrm>
            <a:off x="413484" y="1142089"/>
            <a:ext cx="8581152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 err="1">
                <a:latin typeface="Trebuchet MS"/>
                <a:ea typeface="Open Sans"/>
                <a:cs typeface="Open Sans"/>
              </a:rPr>
              <a:t>Uw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goedheid</a:t>
            </a:r>
            <a:r>
              <a:rPr lang="en-US" sz="3500">
                <a:latin typeface="Trebuchet MS"/>
                <a:ea typeface="Open Sans"/>
                <a:cs typeface="Open Sans"/>
              </a:rPr>
              <a:t> is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altijd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bij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</a:t>
            </a:r>
            <a:r>
              <a:rPr lang="en-US" sz="3500">
                <a:latin typeface="Trebuchet MS"/>
                <a:ea typeface="Open Sans"/>
                <a:cs typeface="Open Sans"/>
              </a:rPr>
              <a:t>, </a:t>
            </a: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is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dag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en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nacht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bij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</a:t>
            </a:r>
            <a:r>
              <a:rPr lang="en-US" sz="3500">
                <a:latin typeface="Trebuchet MS"/>
                <a:ea typeface="Open Sans"/>
                <a:cs typeface="Open Sans"/>
              </a:rPr>
              <a:t>. </a:t>
            </a:r>
          </a:p>
          <a:p>
            <a:r>
              <a:rPr lang="en-US" sz="3500" err="1">
                <a:latin typeface="Trebuchet MS"/>
                <a:ea typeface="Open Sans"/>
                <a:cs typeface="Open Sans"/>
              </a:rPr>
              <a:t>Uw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goedheid</a:t>
            </a:r>
            <a:r>
              <a:rPr lang="en-US" sz="3500">
                <a:latin typeface="Trebuchet MS"/>
                <a:ea typeface="Open Sans"/>
                <a:cs typeface="Open Sans"/>
              </a:rPr>
              <a:t> is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altijd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bij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</a:t>
            </a:r>
            <a:r>
              <a:rPr lang="en-US" sz="3500">
                <a:latin typeface="Trebuchet MS"/>
                <a:ea typeface="Open Sans"/>
                <a:cs typeface="Open Sans"/>
              </a:rPr>
              <a:t>, </a:t>
            </a: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is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dag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en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nacht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bij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</a:t>
            </a:r>
            <a:r>
              <a:rPr lang="en-US" sz="3500">
                <a:latin typeface="Trebuchet MS"/>
                <a:ea typeface="Open Sans"/>
                <a:cs typeface="Open Sans"/>
              </a:rPr>
              <a:t>. </a:t>
            </a: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Heel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mijn</a:t>
            </a:r>
            <a:r>
              <a:rPr lang="en-US" sz="3500">
                <a:latin typeface="Trebuchet MS"/>
                <a:ea typeface="Open Sans"/>
                <a:cs typeface="Open Sans"/>
              </a:rPr>
              <a:t> hart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en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ziel</a:t>
            </a:r>
            <a:r>
              <a:rPr lang="en-US" sz="3500">
                <a:latin typeface="Trebuchet MS"/>
                <a:ea typeface="Open Sans"/>
                <a:cs typeface="Open Sans"/>
              </a:rPr>
              <a:t> leg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ik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voor</a:t>
            </a:r>
            <a:r>
              <a:rPr lang="en-US" sz="3500">
                <a:latin typeface="Trebuchet MS"/>
                <a:ea typeface="Open Sans"/>
                <a:cs typeface="Open Sans"/>
              </a:rPr>
              <a:t> U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neer</a:t>
            </a:r>
            <a:r>
              <a:rPr lang="en-US" sz="3500">
                <a:latin typeface="Trebuchet MS"/>
                <a:ea typeface="Open Sans"/>
                <a:cs typeface="Open Sans"/>
              </a:rPr>
              <a:t>. Ik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geef</a:t>
            </a:r>
            <a:r>
              <a:rPr lang="en-US" sz="3500">
                <a:latin typeface="Trebuchet MS"/>
                <a:ea typeface="Open Sans"/>
                <a:cs typeface="Open Sans"/>
              </a:rPr>
              <a:t> U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alles</a:t>
            </a:r>
            <a:r>
              <a:rPr lang="en-US" sz="3500">
                <a:latin typeface="Trebuchet MS"/>
                <a:ea typeface="Open Sans"/>
                <a:cs typeface="Open Sans"/>
              </a:rPr>
              <a:t>, Heer! </a:t>
            </a:r>
          </a:p>
          <a:p>
            <a:r>
              <a:rPr lang="en-US" sz="3500" err="1">
                <a:latin typeface="Trebuchet MS"/>
                <a:ea typeface="Open Sans"/>
                <a:cs typeface="Open Sans"/>
              </a:rPr>
              <a:t>Uw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goedheid</a:t>
            </a:r>
            <a:r>
              <a:rPr lang="en-US" sz="3500">
                <a:latin typeface="Trebuchet MS"/>
                <a:ea typeface="Open Sans"/>
                <a:cs typeface="Open Sans"/>
              </a:rPr>
              <a:t> is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altijd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bij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</a:t>
            </a:r>
            <a:r>
              <a:rPr lang="en-US" sz="3500">
                <a:latin typeface="Trebuchet MS"/>
                <a:ea typeface="Open Sans"/>
                <a:cs typeface="Open Sans"/>
              </a:rPr>
              <a:t>, </a:t>
            </a: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is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dag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en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nacht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bij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</a:t>
            </a:r>
            <a:r>
              <a:rPr lang="en-US" sz="3500">
                <a:latin typeface="Trebuchet MS"/>
                <a:ea typeface="Open Sans"/>
                <a:cs typeface="Open Sans"/>
              </a:rPr>
              <a:t>.</a:t>
            </a:r>
            <a:endParaRPr lang="en-US" sz="35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930874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C4990B44-B225-1387-41F2-5A1A97730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9959223-3AE9-1BF3-EE46-C4AD1AEDE111}"/>
              </a:ext>
            </a:extLst>
          </p:cNvPr>
          <p:cNvSpPr txBox="1"/>
          <p:nvPr/>
        </p:nvSpPr>
        <p:spPr>
          <a:xfrm>
            <a:off x="413484" y="1142089"/>
            <a:ext cx="8581152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 err="1">
                <a:latin typeface="Trebuchet MS"/>
                <a:ea typeface="Open Sans"/>
                <a:cs typeface="Open Sans"/>
              </a:rPr>
              <a:t>Uw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goedheid</a:t>
            </a:r>
            <a:r>
              <a:rPr lang="en-US" sz="3500">
                <a:latin typeface="Trebuchet MS"/>
                <a:ea typeface="Open Sans"/>
                <a:cs typeface="Open Sans"/>
              </a:rPr>
              <a:t> is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altijd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bij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</a:t>
            </a:r>
            <a:r>
              <a:rPr lang="en-US" sz="3500">
                <a:latin typeface="Trebuchet MS"/>
                <a:ea typeface="Open Sans"/>
                <a:cs typeface="Open Sans"/>
              </a:rPr>
              <a:t>, </a:t>
            </a: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is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dag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en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nacht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bij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</a:t>
            </a:r>
            <a:r>
              <a:rPr lang="en-US" sz="3500">
                <a:latin typeface="Trebuchet MS"/>
                <a:ea typeface="Open Sans"/>
                <a:cs typeface="Open Sans"/>
              </a:rPr>
              <a:t>. </a:t>
            </a:r>
          </a:p>
          <a:p>
            <a:r>
              <a:rPr lang="en-US" sz="3500" err="1">
                <a:latin typeface="Trebuchet MS"/>
                <a:ea typeface="Open Sans"/>
                <a:cs typeface="Open Sans"/>
              </a:rPr>
              <a:t>Uw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goedheid</a:t>
            </a:r>
            <a:r>
              <a:rPr lang="en-US" sz="3500">
                <a:latin typeface="Trebuchet MS"/>
                <a:ea typeface="Open Sans"/>
                <a:cs typeface="Open Sans"/>
              </a:rPr>
              <a:t> is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altijd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bij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</a:t>
            </a:r>
            <a:r>
              <a:rPr lang="en-US" sz="3500">
                <a:latin typeface="Trebuchet MS"/>
                <a:ea typeface="Open Sans"/>
                <a:cs typeface="Open Sans"/>
              </a:rPr>
              <a:t>, </a:t>
            </a: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is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dag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en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nacht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bij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</a:t>
            </a:r>
            <a:r>
              <a:rPr lang="en-US" sz="3500">
                <a:latin typeface="Trebuchet MS"/>
                <a:ea typeface="Open Sans"/>
                <a:cs typeface="Open Sans"/>
              </a:rPr>
              <a:t>. </a:t>
            </a: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Heel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mijn</a:t>
            </a:r>
            <a:r>
              <a:rPr lang="en-US" sz="3500">
                <a:latin typeface="Trebuchet MS"/>
                <a:ea typeface="Open Sans"/>
                <a:cs typeface="Open Sans"/>
              </a:rPr>
              <a:t> hart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en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ziel</a:t>
            </a:r>
            <a:r>
              <a:rPr lang="en-US" sz="3500">
                <a:latin typeface="Trebuchet MS"/>
                <a:ea typeface="Open Sans"/>
                <a:cs typeface="Open Sans"/>
              </a:rPr>
              <a:t> leg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ik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voor</a:t>
            </a:r>
            <a:r>
              <a:rPr lang="en-US" sz="3500">
                <a:latin typeface="Trebuchet MS"/>
                <a:ea typeface="Open Sans"/>
                <a:cs typeface="Open Sans"/>
              </a:rPr>
              <a:t> U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neer</a:t>
            </a:r>
            <a:r>
              <a:rPr lang="en-US" sz="3500">
                <a:latin typeface="Trebuchet MS"/>
                <a:ea typeface="Open Sans"/>
                <a:cs typeface="Open Sans"/>
              </a:rPr>
              <a:t>. Ik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geef</a:t>
            </a:r>
            <a:r>
              <a:rPr lang="en-US" sz="3500">
                <a:latin typeface="Trebuchet MS"/>
                <a:ea typeface="Open Sans"/>
                <a:cs typeface="Open Sans"/>
              </a:rPr>
              <a:t> U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alles</a:t>
            </a:r>
            <a:r>
              <a:rPr lang="en-US" sz="3500">
                <a:latin typeface="Trebuchet MS"/>
                <a:ea typeface="Open Sans"/>
                <a:cs typeface="Open Sans"/>
              </a:rPr>
              <a:t>, Heer! </a:t>
            </a:r>
          </a:p>
          <a:p>
            <a:r>
              <a:rPr lang="en-US" sz="3500" err="1">
                <a:latin typeface="Trebuchet MS"/>
                <a:ea typeface="Open Sans"/>
                <a:cs typeface="Open Sans"/>
              </a:rPr>
              <a:t>Uw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goedheid</a:t>
            </a:r>
            <a:r>
              <a:rPr lang="en-US" sz="3500">
                <a:latin typeface="Trebuchet MS"/>
                <a:ea typeface="Open Sans"/>
                <a:cs typeface="Open Sans"/>
              </a:rPr>
              <a:t> is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altijd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bij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</a:t>
            </a:r>
            <a:r>
              <a:rPr lang="en-US" sz="3500">
                <a:latin typeface="Trebuchet MS"/>
                <a:ea typeface="Open Sans"/>
                <a:cs typeface="Open Sans"/>
              </a:rPr>
              <a:t>, </a:t>
            </a: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is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dag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en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nacht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bij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</a:t>
            </a:r>
            <a:r>
              <a:rPr lang="en-US" sz="3500">
                <a:latin typeface="Trebuchet MS"/>
                <a:ea typeface="Open Sans"/>
                <a:cs typeface="Open Sans"/>
              </a:rPr>
              <a:t>.</a:t>
            </a:r>
            <a:endParaRPr lang="en-US" sz="35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7747734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C4990B44-B225-1387-41F2-5A1A97730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2B9E561-2C15-F55D-EAA8-61DF5EB6B4B4}"/>
              </a:ext>
            </a:extLst>
          </p:cNvPr>
          <p:cNvSpPr txBox="1"/>
          <p:nvPr/>
        </p:nvSpPr>
        <p:spPr>
          <a:xfrm>
            <a:off x="349732" y="1715866"/>
            <a:ext cx="843542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>
                <a:latin typeface="Trebuchet MS"/>
                <a:ea typeface="Open Sans"/>
                <a:cs typeface="Open Sans"/>
              </a:rPr>
              <a:t>Al heel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leven</a:t>
            </a:r>
            <a:r>
              <a:rPr lang="en-US" sz="3500">
                <a:latin typeface="Trebuchet MS"/>
                <a:ea typeface="Open Sans"/>
                <a:cs typeface="Open Sans"/>
              </a:rPr>
              <a:t> bent U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trouw</a:t>
            </a:r>
            <a:r>
              <a:rPr lang="en-US" sz="3500">
                <a:latin typeface="Trebuchet MS"/>
                <a:ea typeface="Open Sans"/>
                <a:cs typeface="Open Sans"/>
              </a:rPr>
              <a:t>, Heer. </a:t>
            </a: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Al heel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leven</a:t>
            </a:r>
            <a:r>
              <a:rPr lang="en-US" sz="3500">
                <a:latin typeface="Trebuchet MS"/>
                <a:ea typeface="Open Sans"/>
                <a:cs typeface="Open Sans"/>
              </a:rPr>
              <a:t> bent U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goed</a:t>
            </a:r>
            <a:r>
              <a:rPr lang="en-US" sz="3500">
                <a:latin typeface="Trebuchet MS"/>
                <a:ea typeface="Open Sans"/>
                <a:cs typeface="Open Sans"/>
              </a:rPr>
              <a:t>, zo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goed</a:t>
            </a:r>
            <a:r>
              <a:rPr lang="en-US" sz="3500">
                <a:latin typeface="Trebuchet MS"/>
                <a:ea typeface="Open Sans"/>
                <a:cs typeface="Open Sans"/>
              </a:rPr>
              <a:t>!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Zolang</a:t>
            </a:r>
            <a:r>
              <a:rPr lang="en-US" sz="3500">
                <a:latin typeface="Trebuchet MS"/>
                <a:ea typeface="Open Sans"/>
                <a:cs typeface="Open Sans"/>
              </a:rPr>
              <a:t> U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adem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aan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geeft</a:t>
            </a:r>
            <a:r>
              <a:rPr lang="en-US" sz="3500">
                <a:latin typeface="Trebuchet MS"/>
                <a:ea typeface="Open Sans"/>
                <a:cs typeface="Open Sans"/>
              </a:rPr>
              <a:t>, Heer, </a:t>
            </a: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zing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ik</a:t>
            </a:r>
            <a:r>
              <a:rPr lang="en-US" sz="3500">
                <a:latin typeface="Trebuchet MS"/>
                <a:ea typeface="Open Sans"/>
                <a:cs typeface="Open Sans"/>
              </a:rPr>
              <a:t> steeds van de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goedheid</a:t>
            </a:r>
            <a:r>
              <a:rPr lang="en-US" sz="3500">
                <a:latin typeface="Trebuchet MS"/>
                <a:ea typeface="Open Sans"/>
                <a:cs typeface="Open Sans"/>
              </a:rPr>
              <a:t> van God.</a:t>
            </a:r>
            <a:endParaRPr lang="en-US" sz="35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3668828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C4990B44-B225-1387-41F2-5A1A97730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2B9E561-2C15-F55D-EAA8-61DF5EB6B4B4}"/>
              </a:ext>
            </a:extLst>
          </p:cNvPr>
          <p:cNvSpPr txBox="1"/>
          <p:nvPr/>
        </p:nvSpPr>
        <p:spPr>
          <a:xfrm>
            <a:off x="349732" y="1715866"/>
            <a:ext cx="8435426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500">
                <a:latin typeface="Trebuchet MS"/>
                <a:ea typeface="Open Sans"/>
                <a:cs typeface="Open Sans"/>
              </a:rPr>
              <a:t>Al heel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leven</a:t>
            </a:r>
            <a:r>
              <a:rPr lang="en-US" sz="3500">
                <a:latin typeface="Trebuchet MS"/>
                <a:ea typeface="Open Sans"/>
                <a:cs typeface="Open Sans"/>
              </a:rPr>
              <a:t> bent U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trouw</a:t>
            </a:r>
            <a:r>
              <a:rPr lang="en-US" sz="3500">
                <a:latin typeface="Trebuchet MS"/>
                <a:ea typeface="Open Sans"/>
                <a:cs typeface="Open Sans"/>
              </a:rPr>
              <a:t>, Heer. </a:t>
            </a: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Al heel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leven</a:t>
            </a:r>
            <a:r>
              <a:rPr lang="en-US" sz="3500">
                <a:latin typeface="Trebuchet MS"/>
                <a:ea typeface="Open Sans"/>
                <a:cs typeface="Open Sans"/>
              </a:rPr>
              <a:t> bent U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goed</a:t>
            </a:r>
            <a:r>
              <a:rPr lang="en-US" sz="3500">
                <a:latin typeface="Trebuchet MS"/>
                <a:ea typeface="Open Sans"/>
                <a:cs typeface="Open Sans"/>
              </a:rPr>
              <a:t>, zo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goed</a:t>
            </a:r>
            <a:r>
              <a:rPr lang="en-US" sz="3500">
                <a:latin typeface="Trebuchet MS"/>
                <a:ea typeface="Open Sans"/>
                <a:cs typeface="Open Sans"/>
              </a:rPr>
              <a:t>!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Zolang</a:t>
            </a:r>
            <a:r>
              <a:rPr lang="en-US" sz="3500">
                <a:latin typeface="Trebuchet MS"/>
                <a:ea typeface="Open Sans"/>
                <a:cs typeface="Open Sans"/>
              </a:rPr>
              <a:t> U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adem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aan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mij</a:t>
            </a:r>
            <a:r>
              <a:rPr lang="en-US" sz="3500">
                <a:latin typeface="Trebuchet MS"/>
                <a:ea typeface="Open Sans"/>
                <a:cs typeface="Open Sans"/>
              </a:rPr>
              <a:t>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geeft</a:t>
            </a:r>
            <a:r>
              <a:rPr lang="en-US" sz="3500">
                <a:latin typeface="Trebuchet MS"/>
                <a:ea typeface="Open Sans"/>
                <a:cs typeface="Open Sans"/>
              </a:rPr>
              <a:t>, Heer, </a:t>
            </a:r>
          </a:p>
          <a:p>
            <a:r>
              <a:rPr lang="en-US" sz="3500">
                <a:latin typeface="Trebuchet MS"/>
                <a:ea typeface="Open Sans"/>
                <a:cs typeface="Open Sans"/>
              </a:rPr>
              <a:t>zing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ik</a:t>
            </a:r>
            <a:r>
              <a:rPr lang="en-US" sz="3500">
                <a:latin typeface="Trebuchet MS"/>
                <a:ea typeface="Open Sans"/>
                <a:cs typeface="Open Sans"/>
              </a:rPr>
              <a:t> steeds van de </a:t>
            </a:r>
            <a:r>
              <a:rPr lang="en-US" sz="3500" err="1">
                <a:latin typeface="Trebuchet MS"/>
                <a:ea typeface="Open Sans"/>
                <a:cs typeface="Open Sans"/>
              </a:rPr>
              <a:t>goedheid</a:t>
            </a:r>
            <a:r>
              <a:rPr lang="en-US" sz="3500">
                <a:latin typeface="Trebuchet MS"/>
                <a:ea typeface="Open Sans"/>
                <a:cs typeface="Open Sans"/>
              </a:rPr>
              <a:t> van God.</a:t>
            </a:r>
          </a:p>
          <a:p>
            <a:endParaRPr lang="en-US" sz="3500">
              <a:latin typeface="Trebuchet MS"/>
              <a:ea typeface="Open Sans"/>
              <a:cs typeface="Open Sans"/>
            </a:endParaRPr>
          </a:p>
          <a:p>
            <a:r>
              <a:rPr lang="en-US" sz="3500">
                <a:latin typeface="Trebuchet MS"/>
                <a:ea typeface="Calibri"/>
                <a:cs typeface="Calibri"/>
              </a:rPr>
              <a:t>Ja, </a:t>
            </a:r>
            <a:r>
              <a:rPr lang="en-US" sz="3500" err="1">
                <a:latin typeface="Trebuchet MS"/>
                <a:ea typeface="Calibri"/>
                <a:cs typeface="Calibri"/>
              </a:rPr>
              <a:t>ik</a:t>
            </a:r>
            <a:r>
              <a:rPr lang="en-US" sz="3500">
                <a:latin typeface="Trebuchet MS"/>
                <a:ea typeface="Calibri"/>
                <a:cs typeface="Calibri"/>
              </a:rPr>
              <a:t> zing van de </a:t>
            </a:r>
            <a:r>
              <a:rPr lang="en-US" sz="3500" err="1">
                <a:latin typeface="Trebuchet MS"/>
                <a:ea typeface="Calibri"/>
                <a:cs typeface="Calibri"/>
              </a:rPr>
              <a:t>goedheid</a:t>
            </a:r>
            <a:r>
              <a:rPr lang="en-US" sz="3500">
                <a:latin typeface="Trebuchet MS"/>
                <a:ea typeface="Calibri"/>
                <a:cs typeface="Calibri"/>
              </a:rPr>
              <a:t> van God.</a:t>
            </a:r>
            <a:endParaRPr lang="en-US" sz="35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3149088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C4990B44-B225-1387-41F2-5A1A97730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53088"/>
            <a:ext cx="1981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3362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3425</Words>
  <Application>Microsoft Office PowerPoint</Application>
  <PresentationFormat>Diavoorstelling (4:3)</PresentationFormat>
  <Paragraphs>275</Paragraphs>
  <Slides>135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135</vt:i4>
      </vt:variant>
    </vt:vector>
  </HeadingPairs>
  <TitlesOfParts>
    <vt:vector size="141" baseType="lpstr">
      <vt:lpstr>Arial</vt:lpstr>
      <vt:lpstr>Calibri</vt:lpstr>
      <vt:lpstr>Calibri Light</vt:lpstr>
      <vt:lpstr>Times New Roman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Rosalie van der Linde - Therapeutisch Centrum GGZ</dc:creator>
  <cp:lastModifiedBy>Mariakerk Vollenhove</cp:lastModifiedBy>
  <cp:revision>10</cp:revision>
  <dcterms:created xsi:type="dcterms:W3CDTF">2021-11-04T21:30:35Z</dcterms:created>
  <dcterms:modified xsi:type="dcterms:W3CDTF">2025-02-01T12:05:14Z</dcterms:modified>
</cp:coreProperties>
</file>