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395" r:id="rId2"/>
    <p:sldId id="2481" r:id="rId3"/>
    <p:sldId id="256" r:id="rId4"/>
    <p:sldId id="2396" r:id="rId5"/>
    <p:sldId id="2397" r:id="rId6"/>
    <p:sldId id="2398" r:id="rId7"/>
    <p:sldId id="2399" r:id="rId8"/>
    <p:sldId id="2453" r:id="rId9"/>
    <p:sldId id="2400" r:id="rId10"/>
    <p:sldId id="2401" r:id="rId11"/>
    <p:sldId id="2454" r:id="rId12"/>
    <p:sldId id="2455" r:id="rId13"/>
    <p:sldId id="2402" r:id="rId14"/>
    <p:sldId id="2403" r:id="rId15"/>
    <p:sldId id="2404" r:id="rId16"/>
    <p:sldId id="2456" r:id="rId17"/>
    <p:sldId id="2458" r:id="rId18"/>
    <p:sldId id="2459" r:id="rId19"/>
    <p:sldId id="263" r:id="rId20"/>
    <p:sldId id="2460" r:id="rId21"/>
    <p:sldId id="2405" r:id="rId22"/>
    <p:sldId id="2406" r:id="rId23"/>
    <p:sldId id="2407" r:id="rId24"/>
    <p:sldId id="2408" r:id="rId25"/>
    <p:sldId id="2476" r:id="rId26"/>
    <p:sldId id="2479" r:id="rId27"/>
    <p:sldId id="2412"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77" d="100"/>
          <a:sy n="77" d="100"/>
        </p:scale>
        <p:origin x="82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291B6B-8B51-4FB6-AD89-19698D1E32D9}" type="datetimeFigureOut">
              <a:rPr lang="nl-NL" smtClean="0"/>
              <a:t>21-12-2024</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CCA79B-4C9F-4842-9C5A-9C0B7B0A27F6}" type="slidenum">
              <a:rPr lang="nl-NL" smtClean="0"/>
              <a:t>‹nr.›</a:t>
            </a:fld>
            <a:endParaRPr lang="nl-NL"/>
          </a:p>
        </p:txBody>
      </p:sp>
    </p:spTree>
    <p:extLst>
      <p:ext uri="{BB962C8B-B14F-4D97-AF65-F5344CB8AC3E}">
        <p14:creationId xmlns:p14="http://schemas.microsoft.com/office/powerpoint/2010/main" val="318184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99330" name="Shape 82"/>
          <p:cNvSpPr txBox="1">
            <a:spLocks noChangeArrowheads="1"/>
          </p:cNvSpPr>
          <p:nvPr/>
        </p:nvSpPr>
        <p:spPr bwMode="auto">
          <a:xfrm>
            <a:off x="3884613" y="8685213"/>
            <a:ext cx="2970212" cy="4556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000" tIns="46800" rIns="90000" bIns="46800" anchor="b"/>
          <a:lstStyle>
            <a:lvl1pPr eaLnBrk="0" hangingPunct="0">
              <a:spcBef>
                <a:spcPct val="30000"/>
              </a:spcBef>
              <a:defRPr sz="1200">
                <a:solidFill>
                  <a:schemeClr val="tx1"/>
                </a:solidFill>
                <a:latin typeface="Calibri" pitchFamily="34" charset="0"/>
                <a:ea typeface="MS PGothic" pitchFamily="34" charset="-128"/>
              </a:defRPr>
            </a:lvl1pPr>
            <a:lvl2pPr marL="742950" indent="-285750" eaLnBrk="0" hangingPunct="0">
              <a:spcBef>
                <a:spcPct val="30000"/>
              </a:spcBef>
              <a:defRPr sz="1200">
                <a:solidFill>
                  <a:schemeClr val="tx1"/>
                </a:solidFill>
                <a:latin typeface="Calibri" pitchFamily="34" charset="0"/>
                <a:ea typeface="MS PGothic" pitchFamily="34" charset="-128"/>
              </a:defRPr>
            </a:lvl2pPr>
            <a:lvl3pPr marL="1143000" indent="-228600" eaLnBrk="0" hangingPunct="0">
              <a:spcBef>
                <a:spcPct val="30000"/>
              </a:spcBef>
              <a:defRPr sz="1200">
                <a:solidFill>
                  <a:schemeClr val="tx1"/>
                </a:solidFill>
                <a:latin typeface="Calibri" pitchFamily="34" charset="0"/>
                <a:ea typeface="MS PGothic" pitchFamily="34" charset="-128"/>
              </a:defRPr>
            </a:lvl3pPr>
            <a:lvl4pPr marL="1600200" indent="-228600" eaLnBrk="0" hangingPunct="0">
              <a:spcBef>
                <a:spcPct val="30000"/>
              </a:spcBef>
              <a:defRPr sz="1200">
                <a:solidFill>
                  <a:schemeClr val="tx1"/>
                </a:solidFill>
                <a:latin typeface="Calibri" pitchFamily="34" charset="0"/>
                <a:ea typeface="MS PGothic" pitchFamily="34" charset="-128"/>
              </a:defRPr>
            </a:lvl4pPr>
            <a:lvl5pPr marL="2057400" indent="-228600" eaLnBrk="0" hangingPunct="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lgn="r" eaLnBrk="1" hangingPunct="1">
              <a:spcBef>
                <a:spcPct val="0"/>
              </a:spcBef>
              <a:buClr>
                <a:srgbClr val="000000"/>
              </a:buClr>
              <a:buSzPct val="25000"/>
              <a:buFont typeface="Calibri" pitchFamily="34" charset="0"/>
              <a:buNone/>
            </a:pPr>
            <a:r>
              <a:rPr lang="en-US" altLang="nl-NL">
                <a:solidFill>
                  <a:srgbClr val="000000"/>
                </a:solidFill>
                <a:sym typeface="Calibri" pitchFamily="34" charset="0"/>
              </a:rPr>
              <a:t>*</a:t>
            </a:r>
          </a:p>
        </p:txBody>
      </p:sp>
      <p:sp>
        <p:nvSpPr>
          <p:cNvPr id="99331" name="Shape 83"/>
          <p:cNvSpPr>
            <a:spLocks noGrp="1" noRot="1" noChangeAspect="1" noTextEdit="1"/>
          </p:cNvSpPr>
          <p:nvPr>
            <p:ph type="sldImg" idx="2"/>
          </p:nvPr>
        </p:nvSpPr>
        <p:spPr bwMode="auto">
          <a:custGeom>
            <a:avLst/>
            <a:gdLst>
              <a:gd name="T0" fmla="*/ 0 w 120000"/>
              <a:gd name="T1" fmla="*/ 0 h 120000"/>
              <a:gd name="T2" fmla="*/ 2147483647 w 120000"/>
              <a:gd name="T3" fmla="*/ 0 h 120000"/>
              <a:gd name="T4" fmla="*/ 2147483647 w 120000"/>
              <a:gd name="T5" fmla="*/ 2147483647 h 120000"/>
              <a:gd name="T6" fmla="*/ 0 w 120000"/>
              <a:gd name="T7" fmla="*/ 2147483647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lnTo>
                  <a:pt x="0" y="0"/>
                </a:lnTo>
                <a:close/>
              </a:path>
            </a:pathLst>
          </a:custGeom>
          <a:solidFill>
            <a:srgbClr val="FFFFFF"/>
          </a:solidFill>
          <a:ln w="9525">
            <a:noFill/>
          </a:ln>
          <a:extLst>
            <a:ext uri="{91240B29-F687-4f45-9708-019B960494DF}">
              <a14:hiddenLine xmlns:a14="http://schemas.microsoft.com/office/drawing/2010/main" xmlns="" w="9525">
                <a:solidFill>
                  <a:srgbClr val="000000"/>
                </a:solidFill>
                <a:round/>
                <a:headEnd/>
                <a:tailEnd/>
              </a14:hiddenLine>
            </a:ext>
          </a:extLst>
        </p:spPr>
      </p:sp>
      <p:sp>
        <p:nvSpPr>
          <p:cNvPr id="99332" name="Shape 84"/>
          <p:cNvSpPr txBox="1">
            <a:spLocks noChangeArrowheads="1"/>
          </p:cNvSpPr>
          <p:nvPr/>
        </p:nvSpPr>
        <p:spPr bwMode="auto">
          <a:xfrm>
            <a:off x="685800" y="4343400"/>
            <a:ext cx="5486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25" tIns="45700" rIns="91425" bIns="45700" anchor="ctr"/>
          <a:lstStyle>
            <a:lvl1pPr eaLnBrk="0" hangingPunct="0">
              <a:spcBef>
                <a:spcPct val="30000"/>
              </a:spcBef>
              <a:defRPr sz="1200">
                <a:solidFill>
                  <a:schemeClr val="tx1"/>
                </a:solidFill>
                <a:latin typeface="Calibri" pitchFamily="34" charset="0"/>
                <a:ea typeface="MS PGothic" pitchFamily="34" charset="-128"/>
              </a:defRPr>
            </a:lvl1pPr>
            <a:lvl2pPr marL="742950" indent="-285750" eaLnBrk="0" hangingPunct="0">
              <a:spcBef>
                <a:spcPct val="30000"/>
              </a:spcBef>
              <a:defRPr sz="1200">
                <a:solidFill>
                  <a:schemeClr val="tx1"/>
                </a:solidFill>
                <a:latin typeface="Calibri" pitchFamily="34" charset="0"/>
                <a:ea typeface="MS PGothic" pitchFamily="34" charset="-128"/>
              </a:defRPr>
            </a:lvl2pPr>
            <a:lvl3pPr marL="1143000" indent="-228600" eaLnBrk="0" hangingPunct="0">
              <a:spcBef>
                <a:spcPct val="30000"/>
              </a:spcBef>
              <a:defRPr sz="1200">
                <a:solidFill>
                  <a:schemeClr val="tx1"/>
                </a:solidFill>
                <a:latin typeface="Calibri" pitchFamily="34" charset="0"/>
                <a:ea typeface="MS PGothic" pitchFamily="34" charset="-128"/>
              </a:defRPr>
            </a:lvl3pPr>
            <a:lvl4pPr marL="1600200" indent="-228600" eaLnBrk="0" hangingPunct="0">
              <a:spcBef>
                <a:spcPct val="30000"/>
              </a:spcBef>
              <a:defRPr sz="1200">
                <a:solidFill>
                  <a:schemeClr val="tx1"/>
                </a:solidFill>
                <a:latin typeface="Calibri" pitchFamily="34" charset="0"/>
                <a:ea typeface="MS PGothic" pitchFamily="34" charset="-128"/>
              </a:defRPr>
            </a:lvl4pPr>
            <a:lvl5pPr marL="2057400" indent="-228600" eaLnBrk="0" hangingPunct="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eaLnBrk="1" hangingPunct="1">
              <a:spcBef>
                <a:spcPct val="0"/>
              </a:spcBef>
            </a:pPr>
            <a:endParaRPr lang="nl-NL" altLang="nl-NL" sz="1800">
              <a:solidFill>
                <a:srgbClr val="000000"/>
              </a:solidFill>
              <a:sym typeface="Arial" pitchFamily="34" charset="0"/>
            </a:endParaRPr>
          </a:p>
        </p:txBody>
      </p:sp>
      <p:sp>
        <p:nvSpPr>
          <p:cNvPr id="99333" name="Shape 85"/>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000" tIns="46800" rIns="90000" bIns="46800" anchor="b"/>
          <a:lstStyle>
            <a:lvl1pPr eaLnBrk="0" hangingPunct="0">
              <a:spcBef>
                <a:spcPct val="30000"/>
              </a:spcBef>
              <a:defRPr sz="1200">
                <a:solidFill>
                  <a:schemeClr val="tx1"/>
                </a:solidFill>
                <a:latin typeface="Calibri" pitchFamily="34" charset="0"/>
                <a:ea typeface="MS PGothic" pitchFamily="34" charset="-128"/>
              </a:defRPr>
            </a:lvl1pPr>
            <a:lvl2pPr marL="742950" indent="-285750" eaLnBrk="0" hangingPunct="0">
              <a:spcBef>
                <a:spcPct val="30000"/>
              </a:spcBef>
              <a:defRPr sz="1200">
                <a:solidFill>
                  <a:schemeClr val="tx1"/>
                </a:solidFill>
                <a:latin typeface="Calibri" pitchFamily="34" charset="0"/>
                <a:ea typeface="MS PGothic" pitchFamily="34" charset="-128"/>
              </a:defRPr>
            </a:lvl2pPr>
            <a:lvl3pPr marL="1143000" indent="-228600" eaLnBrk="0" hangingPunct="0">
              <a:spcBef>
                <a:spcPct val="30000"/>
              </a:spcBef>
              <a:defRPr sz="1200">
                <a:solidFill>
                  <a:schemeClr val="tx1"/>
                </a:solidFill>
                <a:latin typeface="Calibri" pitchFamily="34" charset="0"/>
                <a:ea typeface="MS PGothic" pitchFamily="34" charset="-128"/>
              </a:defRPr>
            </a:lvl3pPr>
            <a:lvl4pPr marL="1600200" indent="-228600" eaLnBrk="0" hangingPunct="0">
              <a:spcBef>
                <a:spcPct val="30000"/>
              </a:spcBef>
              <a:defRPr sz="1200">
                <a:solidFill>
                  <a:schemeClr val="tx1"/>
                </a:solidFill>
                <a:latin typeface="Calibri" pitchFamily="34" charset="0"/>
                <a:ea typeface="MS PGothic" pitchFamily="34" charset="-128"/>
              </a:defRPr>
            </a:lvl4pPr>
            <a:lvl5pPr marL="2057400" indent="-228600" eaLnBrk="0" hangingPunct="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lgn="r" eaLnBrk="1" hangingPunct="1">
              <a:spcBef>
                <a:spcPct val="0"/>
              </a:spcBef>
              <a:buClr>
                <a:srgbClr val="000000"/>
              </a:buClr>
              <a:buSzPct val="25000"/>
              <a:buFont typeface="Calibri" pitchFamily="34" charset="0"/>
              <a:buNone/>
            </a:pPr>
            <a:r>
              <a:rPr lang="en-US" altLang="nl-NL">
                <a:solidFill>
                  <a:srgbClr val="000000"/>
                </a:solidFill>
                <a:sym typeface="Calibri" pitchFamily="34" charset="0"/>
              </a:rPr>
              <a:t>*</a:t>
            </a:r>
          </a:p>
        </p:txBody>
      </p:sp>
      <p:sp>
        <p:nvSpPr>
          <p:cNvPr id="99334" name="Shape 86"/>
          <p:cNvSpPr>
            <a:spLocks noGrp="1"/>
          </p:cNvSpPr>
          <p:nvPr>
            <p:ph type="body" idx="1"/>
          </p:nvPr>
        </p:nvSpPr>
        <p:spPr bwMode="auto">
          <a:xfrm>
            <a:off x="685800" y="4343400"/>
            <a:ext cx="5484813" cy="4113213"/>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25" tIns="91425" rIns="91425" bIns="91425" numCol="1" anchor="ctr" anchorCtr="0" compatLnSpc="1">
            <a:prstTxWarp prst="textNoShape">
              <a:avLst/>
            </a:prstTxWarp>
          </a:bodyPr>
          <a:lstStyle/>
          <a:p>
            <a:pPr eaLnBrk="1" hangingPunct="1">
              <a:spcBef>
                <a:spcPct val="0"/>
              </a:spcBef>
            </a:pPr>
            <a:endParaRPr lang="nl-NL" altLang="nl-NL"/>
          </a:p>
        </p:txBody>
      </p:sp>
    </p:spTree>
    <p:extLst>
      <p:ext uri="{BB962C8B-B14F-4D97-AF65-F5344CB8AC3E}">
        <p14:creationId xmlns:p14="http://schemas.microsoft.com/office/powerpoint/2010/main" val="3325453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jdelijke aanduiding voor dia-afbeelding 1">
            <a:extLst>
              <a:ext uri="{FF2B5EF4-FFF2-40B4-BE49-F238E27FC236}">
                <a16:creationId xmlns:a16="http://schemas.microsoft.com/office/drawing/2014/main" id="{F290B994-F18D-F905-895C-12A55536102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Tijdelijke aanduiding voor notities 2">
            <a:extLst>
              <a:ext uri="{FF2B5EF4-FFF2-40B4-BE49-F238E27FC236}">
                <a16:creationId xmlns:a16="http://schemas.microsoft.com/office/drawing/2014/main" id="{F3B9DDF9-517D-8124-4518-8599D124B31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nl-NL" altLang="nl-NL"/>
          </a:p>
        </p:txBody>
      </p:sp>
      <p:sp>
        <p:nvSpPr>
          <p:cNvPr id="5124" name="Tijdelijke aanduiding voor dianummer 3">
            <a:extLst>
              <a:ext uri="{FF2B5EF4-FFF2-40B4-BE49-F238E27FC236}">
                <a16:creationId xmlns:a16="http://schemas.microsoft.com/office/drawing/2014/main" id="{4D9EC1B4-98C1-C91F-F18D-7422F8CFD1E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162067D0-3AF7-41DA-96FA-01FD986621E3}" type="slidenum">
              <a:rPr lang="nl-NL" altLang="nl-NL" sz="1200"/>
              <a:pPr eaLnBrk="1" hangingPunct="1"/>
              <a:t>16</a:t>
            </a:fld>
            <a:endParaRPr lang="nl-NL" altLang="nl-NL"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jdelijke aanduiding voor dia-afbeelding 1">
            <a:extLst>
              <a:ext uri="{FF2B5EF4-FFF2-40B4-BE49-F238E27FC236}">
                <a16:creationId xmlns:a16="http://schemas.microsoft.com/office/drawing/2014/main" id="{A7929296-0800-9DD4-2E5B-D4B4B4C6E95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Tijdelijke aanduiding voor notities 2">
            <a:extLst>
              <a:ext uri="{FF2B5EF4-FFF2-40B4-BE49-F238E27FC236}">
                <a16:creationId xmlns:a16="http://schemas.microsoft.com/office/drawing/2014/main" id="{FDACE7AD-4DC1-E8E2-A449-255B0FBE19B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nl-NL" altLang="nl-NL"/>
          </a:p>
        </p:txBody>
      </p:sp>
      <p:sp>
        <p:nvSpPr>
          <p:cNvPr id="5124" name="Tijdelijke aanduiding voor dianummer 3">
            <a:extLst>
              <a:ext uri="{FF2B5EF4-FFF2-40B4-BE49-F238E27FC236}">
                <a16:creationId xmlns:a16="http://schemas.microsoft.com/office/drawing/2014/main" id="{5CF0630B-D23E-DEBF-27B5-9CAC855574F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64C235CD-FC69-4285-B963-AC75EE3ED9BC}" type="slidenum">
              <a:rPr lang="nl-NL" altLang="nl-NL" sz="1200"/>
              <a:pPr eaLnBrk="1" hangingPunct="1"/>
              <a:t>17</a:t>
            </a:fld>
            <a:endParaRPr lang="nl-NL" altLang="nl-NL"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jdelijke aanduiding voor dia-afbeelding 1">
            <a:extLst>
              <a:ext uri="{FF2B5EF4-FFF2-40B4-BE49-F238E27FC236}">
                <a16:creationId xmlns:a16="http://schemas.microsoft.com/office/drawing/2014/main" id="{71307B25-A10A-EF3D-9C1D-67D883612A5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Tijdelijke aanduiding voor notities 2">
            <a:extLst>
              <a:ext uri="{FF2B5EF4-FFF2-40B4-BE49-F238E27FC236}">
                <a16:creationId xmlns:a16="http://schemas.microsoft.com/office/drawing/2014/main" id="{893A7117-2F95-5FA9-45F8-98C23594783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nl-NL" altLang="nl-NL"/>
          </a:p>
        </p:txBody>
      </p:sp>
      <p:sp>
        <p:nvSpPr>
          <p:cNvPr id="6148" name="Tijdelijke aanduiding voor dianummer 3">
            <a:extLst>
              <a:ext uri="{FF2B5EF4-FFF2-40B4-BE49-F238E27FC236}">
                <a16:creationId xmlns:a16="http://schemas.microsoft.com/office/drawing/2014/main" id="{F3078FA4-5C79-1831-64ED-E9BC33DF3C1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91BCDCBA-4CCF-4E59-A2EC-B5BF3FA75DA5}" type="slidenum">
              <a:rPr lang="nl-NL" altLang="nl-NL" sz="1200"/>
              <a:pPr eaLnBrk="1" hangingPunct="1"/>
              <a:t>18</a:t>
            </a:fld>
            <a:endParaRPr lang="nl-NL" altLang="nl-NL"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jdelijke aanduiding voor dia-afbeelding 1">
            <a:extLst>
              <a:ext uri="{FF2B5EF4-FFF2-40B4-BE49-F238E27FC236}">
                <a16:creationId xmlns:a16="http://schemas.microsoft.com/office/drawing/2014/main" id="{6DA2379B-1E0D-ABD5-BFBE-8B82A0CAC38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Tijdelijke aanduiding voor notities 2">
            <a:extLst>
              <a:ext uri="{FF2B5EF4-FFF2-40B4-BE49-F238E27FC236}">
                <a16:creationId xmlns:a16="http://schemas.microsoft.com/office/drawing/2014/main" id="{B1617621-602C-4AF0-754F-E55883D567D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nl-NL" altLang="nl-NL"/>
          </a:p>
        </p:txBody>
      </p:sp>
      <p:sp>
        <p:nvSpPr>
          <p:cNvPr id="5124" name="Tijdelijke aanduiding voor dianummer 3">
            <a:extLst>
              <a:ext uri="{FF2B5EF4-FFF2-40B4-BE49-F238E27FC236}">
                <a16:creationId xmlns:a16="http://schemas.microsoft.com/office/drawing/2014/main" id="{ABED30F2-346B-EF0F-787D-1CA855F359F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F8729C0E-252B-40E8-A48B-8FD6730898CE}" type="slidenum">
              <a:rPr lang="nl-NL" altLang="nl-NL" sz="1200"/>
              <a:pPr eaLnBrk="1" hangingPunct="1"/>
              <a:t>19</a:t>
            </a:fld>
            <a:endParaRPr lang="nl-NL" altLang="nl-NL"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jdelijke aanduiding voor dia-afbeelding 1">
            <a:extLst>
              <a:ext uri="{FF2B5EF4-FFF2-40B4-BE49-F238E27FC236}">
                <a16:creationId xmlns:a16="http://schemas.microsoft.com/office/drawing/2014/main" id="{887A874B-8936-77FF-3177-7253C6C269B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Tijdelijke aanduiding voor notities 2">
            <a:extLst>
              <a:ext uri="{FF2B5EF4-FFF2-40B4-BE49-F238E27FC236}">
                <a16:creationId xmlns:a16="http://schemas.microsoft.com/office/drawing/2014/main" id="{670E4332-BF38-C4B8-99C3-2ECE620ABCE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nl-NL" altLang="nl-NL"/>
          </a:p>
        </p:txBody>
      </p:sp>
      <p:sp>
        <p:nvSpPr>
          <p:cNvPr id="6148" name="Tijdelijke aanduiding voor dianummer 3">
            <a:extLst>
              <a:ext uri="{FF2B5EF4-FFF2-40B4-BE49-F238E27FC236}">
                <a16:creationId xmlns:a16="http://schemas.microsoft.com/office/drawing/2014/main" id="{6CF997C6-0D2D-F913-0246-5A193D5169F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E42EC9E9-F05E-4CFA-B02D-07B084B11301}" type="slidenum">
              <a:rPr lang="nl-NL" altLang="nl-NL" sz="1200"/>
              <a:pPr eaLnBrk="1" hangingPunct="1"/>
              <a:t>20</a:t>
            </a:fld>
            <a:endParaRPr lang="nl-NL" altLang="nl-NL"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nl-NL"/>
              <a:t>Klik om stijl te bewerken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5C0FE77F-1A00-4264-8581-C0CB466D9037}" type="datetimeFigureOut">
              <a:rPr lang="nl-NL" smtClean="0"/>
              <a:t>21-12-2024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D5ECAB1-38CA-4EC9-887B-B4795FCFC3DA}" type="slidenum">
              <a:rPr lang="nl-NL" smtClean="0"/>
              <a:t>‹nr.›</a:t>
            </a:fld>
            <a:endParaRPr lang="nl-NL"/>
          </a:p>
        </p:txBody>
      </p:sp>
    </p:spTree>
    <p:extLst>
      <p:ext uri="{BB962C8B-B14F-4D97-AF65-F5344CB8AC3E}">
        <p14:creationId xmlns:p14="http://schemas.microsoft.com/office/powerpoint/2010/main" val="2484816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C0FE77F-1A00-4264-8581-C0CB466D9037}" type="datetimeFigureOut">
              <a:rPr lang="nl-NL" smtClean="0"/>
              <a:t>21-12-2024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D5ECAB1-38CA-4EC9-887B-B4795FCFC3DA}" type="slidenum">
              <a:rPr lang="nl-NL" smtClean="0"/>
              <a:t>‹nr.›</a:t>
            </a:fld>
            <a:endParaRPr lang="nl-NL"/>
          </a:p>
        </p:txBody>
      </p:sp>
    </p:spTree>
    <p:extLst>
      <p:ext uri="{BB962C8B-B14F-4D97-AF65-F5344CB8AC3E}">
        <p14:creationId xmlns:p14="http://schemas.microsoft.com/office/powerpoint/2010/main" val="1216862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C0FE77F-1A00-4264-8581-C0CB466D9037}" type="datetimeFigureOut">
              <a:rPr lang="nl-NL" smtClean="0"/>
              <a:t>21-12-2024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D5ECAB1-38CA-4EC9-887B-B4795FCFC3DA}" type="slidenum">
              <a:rPr lang="nl-NL" smtClean="0"/>
              <a:t>‹nr.›</a:t>
            </a:fld>
            <a:endParaRPr lang="nl-NL"/>
          </a:p>
        </p:txBody>
      </p:sp>
    </p:spTree>
    <p:extLst>
      <p:ext uri="{BB962C8B-B14F-4D97-AF65-F5344CB8AC3E}">
        <p14:creationId xmlns:p14="http://schemas.microsoft.com/office/powerpoint/2010/main" val="3659465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C0FE77F-1A00-4264-8581-C0CB466D9037}" type="datetimeFigureOut">
              <a:rPr lang="nl-NL" smtClean="0"/>
              <a:t>21-12-2024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D5ECAB1-38CA-4EC9-887B-B4795FCFC3DA}" type="slidenum">
              <a:rPr lang="nl-NL" smtClean="0"/>
              <a:t>‹nr.›</a:t>
            </a:fld>
            <a:endParaRPr lang="nl-NL"/>
          </a:p>
        </p:txBody>
      </p:sp>
    </p:spTree>
    <p:extLst>
      <p:ext uri="{BB962C8B-B14F-4D97-AF65-F5344CB8AC3E}">
        <p14:creationId xmlns:p14="http://schemas.microsoft.com/office/powerpoint/2010/main" val="818698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nl-NL"/>
              <a:t>Klik om stijl te bewerken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5C0FE77F-1A00-4264-8581-C0CB466D9037}" type="datetimeFigureOut">
              <a:rPr lang="nl-NL" smtClean="0"/>
              <a:t>21-12-2024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D5ECAB1-38CA-4EC9-887B-B4795FCFC3DA}" type="slidenum">
              <a:rPr lang="nl-NL" smtClean="0"/>
              <a:t>‹nr.›</a:t>
            </a:fld>
            <a:endParaRPr lang="nl-NL"/>
          </a:p>
        </p:txBody>
      </p:sp>
    </p:spTree>
    <p:extLst>
      <p:ext uri="{BB962C8B-B14F-4D97-AF65-F5344CB8AC3E}">
        <p14:creationId xmlns:p14="http://schemas.microsoft.com/office/powerpoint/2010/main" val="2061993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5C0FE77F-1A00-4264-8581-C0CB466D9037}" type="datetimeFigureOut">
              <a:rPr lang="nl-NL" smtClean="0"/>
              <a:t>21-12-2024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ED5ECAB1-38CA-4EC9-887B-B4795FCFC3DA}" type="slidenum">
              <a:rPr lang="nl-NL" smtClean="0"/>
              <a:t>‹nr.›</a:t>
            </a:fld>
            <a:endParaRPr lang="nl-NL"/>
          </a:p>
        </p:txBody>
      </p:sp>
    </p:spTree>
    <p:extLst>
      <p:ext uri="{BB962C8B-B14F-4D97-AF65-F5344CB8AC3E}">
        <p14:creationId xmlns:p14="http://schemas.microsoft.com/office/powerpoint/2010/main" val="1062964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nl-NL"/>
              <a:t>Klik om stijl te bewerken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29842" y="2505075"/>
            <a:ext cx="3868340"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4629150" y="2505075"/>
            <a:ext cx="3887391"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5C0FE77F-1A00-4264-8581-C0CB466D9037}" type="datetimeFigureOut">
              <a:rPr lang="nl-NL" smtClean="0"/>
              <a:t>21-12-2024</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ED5ECAB1-38CA-4EC9-887B-B4795FCFC3DA}" type="slidenum">
              <a:rPr lang="nl-NL" smtClean="0"/>
              <a:t>‹nr.›</a:t>
            </a:fld>
            <a:endParaRPr lang="nl-NL"/>
          </a:p>
        </p:txBody>
      </p:sp>
    </p:spTree>
    <p:extLst>
      <p:ext uri="{BB962C8B-B14F-4D97-AF65-F5344CB8AC3E}">
        <p14:creationId xmlns:p14="http://schemas.microsoft.com/office/powerpoint/2010/main" val="186248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5C0FE77F-1A00-4264-8581-C0CB466D9037}" type="datetimeFigureOut">
              <a:rPr lang="nl-NL" smtClean="0"/>
              <a:t>21-12-2024</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ED5ECAB1-38CA-4EC9-887B-B4795FCFC3DA}" type="slidenum">
              <a:rPr lang="nl-NL" smtClean="0"/>
              <a:t>‹nr.›</a:t>
            </a:fld>
            <a:endParaRPr lang="nl-NL"/>
          </a:p>
        </p:txBody>
      </p:sp>
    </p:spTree>
    <p:extLst>
      <p:ext uri="{BB962C8B-B14F-4D97-AF65-F5344CB8AC3E}">
        <p14:creationId xmlns:p14="http://schemas.microsoft.com/office/powerpoint/2010/main" val="2109944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0FE77F-1A00-4264-8581-C0CB466D9037}" type="datetimeFigureOut">
              <a:rPr lang="nl-NL" smtClean="0"/>
              <a:t>21-12-2024</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ED5ECAB1-38CA-4EC9-887B-B4795FCFC3DA}" type="slidenum">
              <a:rPr lang="nl-NL" smtClean="0"/>
              <a:t>‹nr.›</a:t>
            </a:fld>
            <a:endParaRPr lang="nl-NL"/>
          </a:p>
        </p:txBody>
      </p:sp>
    </p:spTree>
    <p:extLst>
      <p:ext uri="{BB962C8B-B14F-4D97-AF65-F5344CB8AC3E}">
        <p14:creationId xmlns:p14="http://schemas.microsoft.com/office/powerpoint/2010/main" val="3290441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nl-NL"/>
              <a:t>Klik om stijl te bewerken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5C0FE77F-1A00-4264-8581-C0CB466D9037}" type="datetimeFigureOut">
              <a:rPr lang="nl-NL" smtClean="0"/>
              <a:t>21-12-2024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ED5ECAB1-38CA-4EC9-887B-B4795FCFC3DA}" type="slidenum">
              <a:rPr lang="nl-NL" smtClean="0"/>
              <a:t>‹nr.›</a:t>
            </a:fld>
            <a:endParaRPr lang="nl-NL"/>
          </a:p>
        </p:txBody>
      </p:sp>
    </p:spTree>
    <p:extLst>
      <p:ext uri="{BB962C8B-B14F-4D97-AF65-F5344CB8AC3E}">
        <p14:creationId xmlns:p14="http://schemas.microsoft.com/office/powerpoint/2010/main" val="904285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5C0FE77F-1A00-4264-8581-C0CB466D9037}" type="datetimeFigureOut">
              <a:rPr lang="nl-NL" smtClean="0"/>
              <a:t>21-12-2024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ED5ECAB1-38CA-4EC9-887B-B4795FCFC3DA}" type="slidenum">
              <a:rPr lang="nl-NL" smtClean="0"/>
              <a:t>‹nr.›</a:t>
            </a:fld>
            <a:endParaRPr lang="nl-NL"/>
          </a:p>
        </p:txBody>
      </p:sp>
    </p:spTree>
    <p:extLst>
      <p:ext uri="{BB962C8B-B14F-4D97-AF65-F5344CB8AC3E}">
        <p14:creationId xmlns:p14="http://schemas.microsoft.com/office/powerpoint/2010/main" val="541163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C0FE77F-1A00-4264-8581-C0CB466D9037}" type="datetimeFigureOut">
              <a:rPr lang="nl-NL" smtClean="0"/>
              <a:t>21-12-2024</a:t>
            </a:fld>
            <a:endParaRPr lang="nl-NL"/>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nl-NL"/>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D5ECAB1-38CA-4EC9-887B-B4795FCFC3DA}" type="slidenum">
              <a:rPr lang="nl-NL" smtClean="0"/>
              <a:t>‹nr.›</a:t>
            </a:fld>
            <a:endParaRPr lang="nl-NL"/>
          </a:p>
        </p:txBody>
      </p:sp>
    </p:spTree>
    <p:extLst>
      <p:ext uri="{BB962C8B-B14F-4D97-AF65-F5344CB8AC3E}">
        <p14:creationId xmlns:p14="http://schemas.microsoft.com/office/powerpoint/2010/main" val="26841977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hape 78"/>
          <p:cNvSpPr txBox="1">
            <a:spLocks noChangeArrowheads="1"/>
          </p:cNvSpPr>
          <p:nvPr/>
        </p:nvSpPr>
        <p:spPr bwMode="auto">
          <a:xfrm>
            <a:off x="825189" y="1827975"/>
            <a:ext cx="8176351" cy="274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25" tIns="45700" rIns="91425" bIns="45700" anchor="ctr"/>
          <a:lstStyle>
            <a:lvl1pPr eaLnBrk="0" hangingPunct="0">
              <a:spcBef>
                <a:spcPct val="20000"/>
              </a:spcBef>
              <a:buFont typeface="Arial" pitchFamily="34" charset="0"/>
              <a:buChar char="•"/>
              <a:defRPr sz="3200">
                <a:solidFill>
                  <a:schemeClr val="tx1"/>
                </a:solidFill>
                <a:latin typeface="Calibri" pitchFamily="34" charset="0"/>
                <a:ea typeface="MS PGothic"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MS PGothic"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MS PGothic"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MS PGothic"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MS PGothic" pitchFamily="34" charset="-128"/>
              </a:defRPr>
            </a:lvl9pPr>
          </a:lstStyle>
          <a:p>
            <a:pPr eaLnBrk="1" hangingPunct="1">
              <a:spcBef>
                <a:spcPct val="0"/>
              </a:spcBef>
              <a:buClr>
                <a:srgbClr val="000000"/>
              </a:buClr>
              <a:buSzPct val="25000"/>
              <a:buFont typeface="Calibri" pitchFamily="34" charset="0"/>
              <a:buNone/>
            </a:pPr>
            <a:r>
              <a:rPr lang="en-US" altLang="nl-NL" sz="3600" b="1" dirty="0">
                <a:solidFill>
                  <a:srgbClr val="000000"/>
                </a:solidFill>
                <a:sym typeface="Calibri" pitchFamily="34" charset="0"/>
              </a:rPr>
              <a:t> </a:t>
            </a:r>
            <a:r>
              <a:rPr lang="en-US" altLang="nl-NL" b="1" dirty="0" err="1">
                <a:solidFill>
                  <a:srgbClr val="000000"/>
                </a:solidFill>
                <a:sym typeface="Calibri" pitchFamily="34" charset="0"/>
              </a:rPr>
              <a:t>Kerstzangavond</a:t>
            </a:r>
            <a:r>
              <a:rPr lang="en-US" altLang="nl-NL" b="1" dirty="0">
                <a:solidFill>
                  <a:srgbClr val="000000"/>
                </a:solidFill>
                <a:sym typeface="Calibri" pitchFamily="34" charset="0"/>
              </a:rPr>
              <a:t> met CGK</a:t>
            </a:r>
          </a:p>
          <a:p>
            <a:pPr eaLnBrk="1" hangingPunct="1">
              <a:spcBef>
                <a:spcPct val="0"/>
              </a:spcBef>
              <a:buClr>
                <a:srgbClr val="000000"/>
              </a:buClr>
              <a:buSzPct val="25000"/>
              <a:buFont typeface="Calibri" pitchFamily="34" charset="0"/>
              <a:buNone/>
            </a:pPr>
            <a:r>
              <a:rPr lang="en-US" altLang="nl-NL" b="1" dirty="0">
                <a:solidFill>
                  <a:srgbClr val="000000"/>
                </a:solidFill>
                <a:sym typeface="Calibri" pitchFamily="34" charset="0"/>
              </a:rPr>
              <a:t>                 De </a:t>
            </a:r>
            <a:r>
              <a:rPr lang="en-US" altLang="nl-NL" b="1" dirty="0" err="1">
                <a:solidFill>
                  <a:srgbClr val="000000"/>
                </a:solidFill>
                <a:sym typeface="Calibri" pitchFamily="34" charset="0"/>
              </a:rPr>
              <a:t>Zeeklank</a:t>
            </a:r>
            <a:endParaRPr lang="en-US" altLang="nl-NL" b="1" dirty="0">
              <a:solidFill>
                <a:srgbClr val="000000"/>
              </a:solidFill>
              <a:sym typeface="Calibri" pitchFamily="34" charset="0"/>
            </a:endParaRPr>
          </a:p>
          <a:p>
            <a:pPr eaLnBrk="1" hangingPunct="1">
              <a:spcBef>
                <a:spcPct val="0"/>
              </a:spcBef>
              <a:buClr>
                <a:srgbClr val="000000"/>
              </a:buClr>
              <a:buSzPct val="25000"/>
              <a:buFont typeface="Calibri" pitchFamily="34" charset="0"/>
              <a:buNone/>
            </a:pPr>
            <a:endParaRPr lang="en-US" altLang="nl-NL" b="1" dirty="0">
              <a:solidFill>
                <a:srgbClr val="000000"/>
              </a:solidFill>
              <a:sym typeface="Calibri" pitchFamily="34" charset="0"/>
            </a:endParaRPr>
          </a:p>
          <a:p>
            <a:pPr eaLnBrk="1" hangingPunct="1">
              <a:spcBef>
                <a:spcPct val="0"/>
              </a:spcBef>
              <a:buClr>
                <a:srgbClr val="000000"/>
              </a:buClr>
              <a:buSzPct val="25000"/>
              <a:buFont typeface="Calibri" pitchFamily="34" charset="0"/>
              <a:buNone/>
            </a:pPr>
            <a:r>
              <a:rPr lang="en-US" altLang="nl-NL" b="1" i="1" dirty="0">
                <a:solidFill>
                  <a:srgbClr val="000000"/>
                </a:solidFill>
                <a:sym typeface="Calibri" pitchFamily="34" charset="0"/>
              </a:rPr>
              <a:t>       </a:t>
            </a:r>
            <a:r>
              <a:rPr lang="en-US" altLang="nl-NL" sz="3600" b="1" dirty="0">
                <a:solidFill>
                  <a:srgbClr val="000000"/>
                </a:solidFill>
                <a:sym typeface="Calibri" pitchFamily="34" charset="0"/>
              </a:rPr>
              <a:t>    </a:t>
            </a:r>
            <a:endParaRPr lang="en-US" altLang="nl-NL" b="1" dirty="0">
              <a:solidFill>
                <a:srgbClr val="000000"/>
              </a:solidFill>
              <a:sym typeface="Calibri" pitchFamily="34" charset="0"/>
            </a:endParaRPr>
          </a:p>
        </p:txBody>
      </p:sp>
      <p:sp>
        <p:nvSpPr>
          <p:cNvPr id="2051" name="Shape 79"/>
          <p:cNvSpPr txBox="1">
            <a:spLocks noChangeArrowheads="1"/>
          </p:cNvSpPr>
          <p:nvPr/>
        </p:nvSpPr>
        <p:spPr bwMode="auto">
          <a:xfrm>
            <a:off x="349689" y="3429000"/>
            <a:ext cx="6700039" cy="537292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25" tIns="45700" rIns="91425" bIns="45700"/>
          <a:lstStyle>
            <a:lvl1pPr marL="342900" indent="-342900" eaLnBrk="0" hangingPunct="0">
              <a:spcBef>
                <a:spcPct val="20000"/>
              </a:spcBef>
              <a:buFont typeface="Arial" pitchFamily="34" charset="0"/>
              <a:buChar char="•"/>
              <a:defRPr sz="3200">
                <a:solidFill>
                  <a:schemeClr val="tx1"/>
                </a:solidFill>
                <a:latin typeface="Calibri" pitchFamily="34" charset="0"/>
                <a:ea typeface="MS PGothic"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MS PGothic"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MS PGothic"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MS PGothic"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MS PGothic" pitchFamily="34" charset="-128"/>
              </a:defRPr>
            </a:lvl9pPr>
          </a:lstStyle>
          <a:p>
            <a:pPr eaLnBrk="1" hangingPunct="1">
              <a:spcBef>
                <a:spcPct val="0"/>
              </a:spcBef>
              <a:buClr>
                <a:srgbClr val="000000"/>
              </a:buClr>
              <a:buSzPct val="25000"/>
              <a:buFont typeface="Calibri" pitchFamily="34" charset="0"/>
              <a:buNone/>
            </a:pPr>
            <a:r>
              <a:rPr lang="en-US" altLang="nl-NL" sz="3600" b="1" dirty="0">
                <a:solidFill>
                  <a:srgbClr val="000000"/>
                </a:solidFill>
                <a:sym typeface="Calibri" pitchFamily="34" charset="0"/>
              </a:rPr>
              <a:t>   	</a:t>
            </a:r>
            <a:r>
              <a:rPr lang="en-US" altLang="nl-NL" b="1" dirty="0">
                <a:solidFill>
                  <a:srgbClr val="000000"/>
                </a:solidFill>
                <a:sym typeface="Calibri" pitchFamily="34" charset="0"/>
              </a:rPr>
              <a:t>   	</a:t>
            </a:r>
            <a:endParaRPr lang="en-US" altLang="nl-NL" dirty="0">
              <a:solidFill>
                <a:srgbClr val="000000"/>
              </a:solidFill>
              <a:sym typeface="Calibri" pitchFamily="34" charset="0"/>
            </a:endParaRPr>
          </a:p>
        </p:txBody>
      </p:sp>
      <p:pic>
        <p:nvPicPr>
          <p:cNvPr id="2052" name="Shape 80"/>
          <p:cNvPicPr preferRelativeResize="0">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7049728" y="1"/>
            <a:ext cx="2094271" cy="52569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 name="Afbeelding 5"/>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7049728" y="5256499"/>
            <a:ext cx="2094271" cy="160150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3913853698"/>
      </p:ext>
    </p:extLst>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F74D1679-F71C-0211-FADB-2443298994DD}"/>
              </a:ext>
            </a:extLst>
          </p:cNvPr>
          <p:cNvSpPr>
            <a:spLocks noGrp="1"/>
          </p:cNvSpPr>
          <p:nvPr>
            <p:ph type="title"/>
          </p:nvPr>
        </p:nvSpPr>
        <p:spPr/>
        <p:txBody>
          <a:bodyPr>
            <a:normAutofit/>
          </a:bodyPr>
          <a:lstStyle/>
          <a:p>
            <a:r>
              <a:rPr lang="nl-NL" sz="3600" b="1" dirty="0">
                <a:latin typeface="Calibri" panose="020F0502020204030204" pitchFamily="34" charset="0"/>
                <a:ea typeface="Calibri" panose="020F0502020204030204" pitchFamily="34" charset="0"/>
                <a:cs typeface="Calibri" panose="020F0502020204030204" pitchFamily="34" charset="0"/>
              </a:rPr>
              <a:t>Instrumentaal: fluit-orgel-piano</a:t>
            </a:r>
            <a:br>
              <a:rPr lang="nl-NL" sz="3600" b="1" dirty="0">
                <a:latin typeface="Calibri" panose="020F0502020204030204" pitchFamily="34" charset="0"/>
                <a:ea typeface="Calibri" panose="020F0502020204030204" pitchFamily="34" charset="0"/>
                <a:cs typeface="Calibri" panose="020F0502020204030204" pitchFamily="34" charset="0"/>
              </a:rPr>
            </a:br>
            <a:r>
              <a:rPr lang="nl-NL" sz="3600" b="1" dirty="0">
                <a:latin typeface="Calibri" panose="020F0502020204030204" pitchFamily="34" charset="0"/>
                <a:ea typeface="Calibri" panose="020F0502020204030204" pitchFamily="34" charset="0"/>
                <a:cs typeface="Calibri" panose="020F0502020204030204" pitchFamily="34" charset="0"/>
              </a:rPr>
              <a:t>Hark </a:t>
            </a:r>
            <a:r>
              <a:rPr lang="nl-NL" sz="3600" b="1" dirty="0" err="1">
                <a:latin typeface="Calibri" panose="020F0502020204030204" pitchFamily="34" charset="0"/>
                <a:ea typeface="Calibri" panose="020F0502020204030204" pitchFamily="34" charset="0"/>
                <a:cs typeface="Calibri" panose="020F0502020204030204" pitchFamily="34" charset="0"/>
              </a:rPr>
              <a:t>the</a:t>
            </a:r>
            <a:r>
              <a:rPr lang="nl-NL" sz="3600" b="1" dirty="0">
                <a:latin typeface="Calibri" panose="020F0502020204030204" pitchFamily="34" charset="0"/>
                <a:ea typeface="Calibri" panose="020F0502020204030204" pitchFamily="34" charset="0"/>
                <a:cs typeface="Calibri" panose="020F0502020204030204" pitchFamily="34" charset="0"/>
              </a:rPr>
              <a:t> </a:t>
            </a:r>
            <a:r>
              <a:rPr lang="nl-NL" sz="3600" b="1" dirty="0" err="1">
                <a:latin typeface="Calibri" panose="020F0502020204030204" pitchFamily="34" charset="0"/>
                <a:ea typeface="Calibri" panose="020F0502020204030204" pitchFamily="34" charset="0"/>
                <a:cs typeface="Calibri" panose="020F0502020204030204" pitchFamily="34" charset="0"/>
              </a:rPr>
              <a:t>herald</a:t>
            </a:r>
            <a:r>
              <a:rPr lang="nl-NL" sz="3600" b="1" dirty="0">
                <a:latin typeface="Calibri" panose="020F0502020204030204" pitchFamily="34" charset="0"/>
                <a:ea typeface="Calibri" panose="020F0502020204030204" pitchFamily="34" charset="0"/>
                <a:cs typeface="Calibri" panose="020F0502020204030204" pitchFamily="34" charset="0"/>
              </a:rPr>
              <a:t> angels </a:t>
            </a:r>
            <a:r>
              <a:rPr lang="nl-NL" sz="3600" b="1" dirty="0" err="1">
                <a:latin typeface="Calibri" panose="020F0502020204030204" pitchFamily="34" charset="0"/>
                <a:ea typeface="Calibri" panose="020F0502020204030204" pitchFamily="34" charset="0"/>
                <a:cs typeface="Calibri" panose="020F0502020204030204" pitchFamily="34" charset="0"/>
              </a:rPr>
              <a:t>sing</a:t>
            </a:r>
            <a:endParaRPr lang="nl-NL" sz="3600" b="1"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764441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3">
            <a:extLst>
              <a:ext uri="{FF2B5EF4-FFF2-40B4-BE49-F238E27FC236}">
                <a16:creationId xmlns:a16="http://schemas.microsoft.com/office/drawing/2014/main" id="{58CE6641-6EDA-64C7-7270-D78E4BD4CE35}"/>
              </a:ext>
            </a:extLst>
          </p:cNvPr>
          <p:cNvSpPr txBox="1">
            <a:spLocks/>
          </p:cNvSpPr>
          <p:nvPr/>
        </p:nvSpPr>
        <p:spPr>
          <a:xfrm>
            <a:off x="1257300" y="2103437"/>
            <a:ext cx="7886700" cy="309035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600" b="1" dirty="0">
                <a:latin typeface="Calibri" panose="020F0502020204030204" pitchFamily="34" charset="0"/>
                <a:ea typeface="Calibri" panose="020F0502020204030204" pitchFamily="34" charset="0"/>
                <a:cs typeface="Calibri" panose="020F0502020204030204" pitchFamily="34" charset="0"/>
              </a:rPr>
              <a:t>Koor:</a:t>
            </a:r>
          </a:p>
          <a:p>
            <a:endParaRPr lang="nl-NL" sz="3600" b="1" dirty="0">
              <a:latin typeface="Calibri" panose="020F0502020204030204" pitchFamily="34" charset="0"/>
              <a:ea typeface="Calibri" panose="020F0502020204030204" pitchFamily="34" charset="0"/>
              <a:cs typeface="Calibri" panose="020F0502020204030204" pitchFamily="34" charset="0"/>
            </a:endParaRPr>
          </a:p>
          <a:p>
            <a:r>
              <a:rPr lang="nl-NL" sz="3600" b="1" dirty="0">
                <a:latin typeface="Calibri" panose="020F0502020204030204" pitchFamily="34" charset="0"/>
                <a:ea typeface="Calibri" panose="020F0502020204030204" pitchFamily="34" charset="0"/>
                <a:cs typeface="Calibri" panose="020F0502020204030204" pitchFamily="34" charset="0"/>
              </a:rPr>
              <a:t>O du </a:t>
            </a:r>
            <a:r>
              <a:rPr lang="nl-NL" sz="3600" b="1" dirty="0" err="1">
                <a:effectLst/>
                <a:latin typeface="Calibri" panose="020F0502020204030204" pitchFamily="34" charset="0"/>
                <a:ea typeface="Calibri" panose="020F0502020204030204" pitchFamily="34" charset="0"/>
                <a:cs typeface="Times New Roman" panose="02020603050405020304" pitchFamily="18" charset="0"/>
              </a:rPr>
              <a:t>Fröliche</a:t>
            </a:r>
            <a:endParaRPr lang="nl-NL" sz="3600" b="1"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59470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88F41D-3052-1A18-7E18-F255289DDA2D}"/>
            </a:ext>
          </a:extLst>
        </p:cNvPr>
        <p:cNvGrpSpPr/>
        <p:nvPr/>
      </p:nvGrpSpPr>
      <p:grpSpPr>
        <a:xfrm>
          <a:off x="0" y="0"/>
          <a:ext cx="0" cy="0"/>
          <a:chOff x="0" y="0"/>
          <a:chExt cx="0" cy="0"/>
        </a:xfrm>
      </p:grpSpPr>
      <p:sp>
        <p:nvSpPr>
          <p:cNvPr id="6" name="Tekstvak 5">
            <a:extLst>
              <a:ext uri="{FF2B5EF4-FFF2-40B4-BE49-F238E27FC236}">
                <a16:creationId xmlns:a16="http://schemas.microsoft.com/office/drawing/2014/main" id="{5DC47E01-677C-581B-3B95-0F1037E12F92}"/>
              </a:ext>
            </a:extLst>
          </p:cNvPr>
          <p:cNvSpPr txBox="1"/>
          <p:nvPr/>
        </p:nvSpPr>
        <p:spPr>
          <a:xfrm>
            <a:off x="1335024" y="1429357"/>
            <a:ext cx="5559552" cy="1754326"/>
          </a:xfrm>
          <a:prstGeom prst="rect">
            <a:avLst/>
          </a:prstGeom>
          <a:noFill/>
        </p:spPr>
        <p:txBody>
          <a:bodyPr wrap="square">
            <a:spAutoFit/>
          </a:bodyPr>
          <a:lstStyle/>
          <a:p>
            <a:r>
              <a:rPr lang="nl-NL" sz="3600" b="1" dirty="0">
                <a:latin typeface="Calibri" panose="020F0502020204030204" pitchFamily="34" charset="0"/>
                <a:ea typeface="Calibri" panose="020F0502020204030204" pitchFamily="34" charset="0"/>
                <a:cs typeface="Calibri" panose="020F0502020204030204" pitchFamily="34" charset="0"/>
              </a:rPr>
              <a:t>Koor:</a:t>
            </a:r>
          </a:p>
          <a:p>
            <a:endParaRPr lang="nl-NL" sz="3600" b="1" dirty="0">
              <a:latin typeface="Calibri" panose="020F0502020204030204" pitchFamily="34" charset="0"/>
              <a:ea typeface="Calibri" panose="020F0502020204030204" pitchFamily="34" charset="0"/>
              <a:cs typeface="Calibri" panose="020F0502020204030204" pitchFamily="34" charset="0"/>
            </a:endParaRPr>
          </a:p>
          <a:p>
            <a:r>
              <a:rPr lang="nl-NL" sz="3600" b="1" dirty="0">
                <a:latin typeface="Calibri" panose="020F0502020204030204" pitchFamily="34" charset="0"/>
                <a:ea typeface="Calibri" panose="020F0502020204030204" pitchFamily="34" charset="0"/>
                <a:cs typeface="Calibri" panose="020F0502020204030204" pitchFamily="34" charset="0"/>
              </a:rPr>
              <a:t>Angels Carol</a:t>
            </a:r>
            <a:endParaRPr lang="nl-NL" sz="3600" dirty="0"/>
          </a:p>
        </p:txBody>
      </p:sp>
    </p:spTree>
    <p:extLst>
      <p:ext uri="{BB962C8B-B14F-4D97-AF65-F5344CB8AC3E}">
        <p14:creationId xmlns:p14="http://schemas.microsoft.com/office/powerpoint/2010/main" val="629399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1CE79B-3ED2-5809-244A-4FBD23BB1903}"/>
              </a:ext>
            </a:extLst>
          </p:cNvPr>
          <p:cNvSpPr>
            <a:spLocks noGrp="1"/>
          </p:cNvSpPr>
          <p:nvPr>
            <p:ph type="title"/>
          </p:nvPr>
        </p:nvSpPr>
        <p:spPr>
          <a:xfrm>
            <a:off x="1152144" y="1078358"/>
            <a:ext cx="8935974" cy="1957450"/>
          </a:xfrm>
        </p:spPr>
        <p:txBody>
          <a:bodyPr>
            <a:normAutofit/>
          </a:bodyPr>
          <a:lstStyle/>
          <a:p>
            <a:r>
              <a:rPr lang="nl-NL" sz="3600" b="1" dirty="0">
                <a:latin typeface="Calibri" panose="020F0502020204030204" pitchFamily="34" charset="0"/>
                <a:ea typeface="Calibri" panose="020F0502020204030204" pitchFamily="34" charset="0"/>
                <a:cs typeface="Calibri" panose="020F0502020204030204" pitchFamily="34" charset="0"/>
              </a:rPr>
              <a:t>Koor:</a:t>
            </a:r>
            <a:br>
              <a:rPr lang="nl-NL" sz="3600" b="1" dirty="0">
                <a:latin typeface="Calibri" panose="020F0502020204030204" pitchFamily="34" charset="0"/>
                <a:ea typeface="Calibri" panose="020F0502020204030204" pitchFamily="34" charset="0"/>
                <a:cs typeface="Calibri" panose="020F0502020204030204" pitchFamily="34" charset="0"/>
              </a:rPr>
            </a:br>
            <a:br>
              <a:rPr lang="nl-NL" sz="3600" b="1" dirty="0">
                <a:latin typeface="Calibri" panose="020F0502020204030204" pitchFamily="34" charset="0"/>
                <a:ea typeface="Calibri" panose="020F0502020204030204" pitchFamily="34" charset="0"/>
                <a:cs typeface="Calibri" panose="020F0502020204030204" pitchFamily="34" charset="0"/>
              </a:rPr>
            </a:br>
            <a:r>
              <a:rPr lang="nl-NL" sz="3600" b="1" dirty="0">
                <a:latin typeface="Calibri" panose="020F0502020204030204" pitchFamily="34" charset="0"/>
                <a:ea typeface="Calibri" panose="020F0502020204030204" pitchFamily="34" charset="0"/>
                <a:cs typeface="Calibri" panose="020F0502020204030204" pitchFamily="34" charset="0"/>
              </a:rPr>
              <a:t>Christmas time</a:t>
            </a:r>
          </a:p>
        </p:txBody>
      </p:sp>
    </p:spTree>
    <p:extLst>
      <p:ext uri="{BB962C8B-B14F-4D97-AF65-F5344CB8AC3E}">
        <p14:creationId xmlns:p14="http://schemas.microsoft.com/office/powerpoint/2010/main" val="906100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7C219C-F6D4-546F-DCB9-6479AE32DBC9}"/>
              </a:ext>
            </a:extLst>
          </p:cNvPr>
          <p:cNvSpPr>
            <a:spLocks noGrp="1"/>
          </p:cNvSpPr>
          <p:nvPr>
            <p:ph type="title"/>
          </p:nvPr>
        </p:nvSpPr>
        <p:spPr>
          <a:xfrm>
            <a:off x="628650" y="365126"/>
            <a:ext cx="7886700" cy="4188586"/>
          </a:xfrm>
        </p:spPr>
        <p:txBody>
          <a:bodyPr>
            <a:normAutofit/>
          </a:bodyPr>
          <a:lstStyle/>
          <a:p>
            <a:r>
              <a:rPr lang="nl-NL" sz="3600" b="1" dirty="0">
                <a:latin typeface="Calibri" panose="020F0502020204030204" pitchFamily="34" charset="0"/>
                <a:ea typeface="Calibri" panose="020F0502020204030204" pitchFamily="34" charset="0"/>
                <a:cs typeface="Calibri" panose="020F0502020204030204" pitchFamily="34" charset="0"/>
              </a:rPr>
              <a:t>Instrumentaal:</a:t>
            </a:r>
            <a:br>
              <a:rPr lang="nl-NL" sz="3600" b="1" dirty="0">
                <a:latin typeface="Calibri" panose="020F0502020204030204" pitchFamily="34" charset="0"/>
                <a:ea typeface="Calibri" panose="020F0502020204030204" pitchFamily="34" charset="0"/>
                <a:cs typeface="Calibri" panose="020F0502020204030204" pitchFamily="34" charset="0"/>
              </a:rPr>
            </a:br>
            <a:br>
              <a:rPr lang="nl-NL" sz="3600" b="1" dirty="0">
                <a:latin typeface="Calibri" panose="020F0502020204030204" pitchFamily="34" charset="0"/>
                <a:ea typeface="Calibri" panose="020F0502020204030204" pitchFamily="34" charset="0"/>
                <a:cs typeface="Calibri" panose="020F0502020204030204" pitchFamily="34" charset="0"/>
              </a:rPr>
            </a:br>
            <a:r>
              <a:rPr lang="nl-NL" sz="3600" b="1" dirty="0" err="1">
                <a:latin typeface="Calibri" panose="020F0502020204030204" pitchFamily="34" charset="0"/>
                <a:ea typeface="Calibri" panose="020F0502020204030204" pitchFamily="34" charset="0"/>
                <a:cs typeface="Calibri" panose="020F0502020204030204" pitchFamily="34" charset="0"/>
              </a:rPr>
              <a:t>Away</a:t>
            </a:r>
            <a:r>
              <a:rPr lang="nl-NL" sz="3600" b="1" dirty="0">
                <a:latin typeface="Calibri" panose="020F0502020204030204" pitchFamily="34" charset="0"/>
                <a:ea typeface="Calibri" panose="020F0502020204030204" pitchFamily="34" charset="0"/>
                <a:cs typeface="Calibri" panose="020F0502020204030204" pitchFamily="34" charset="0"/>
              </a:rPr>
              <a:t> in a </a:t>
            </a:r>
            <a:r>
              <a:rPr lang="nl-NL" sz="3600" b="1" dirty="0" err="1">
                <a:latin typeface="Calibri" panose="020F0502020204030204" pitchFamily="34" charset="0"/>
                <a:ea typeface="Calibri" panose="020F0502020204030204" pitchFamily="34" charset="0"/>
                <a:cs typeface="Calibri" panose="020F0502020204030204" pitchFamily="34" charset="0"/>
              </a:rPr>
              <a:t>manger</a:t>
            </a:r>
            <a:br>
              <a:rPr lang="nl-NL" sz="3600" b="1" dirty="0">
                <a:latin typeface="Calibri" panose="020F0502020204030204" pitchFamily="34" charset="0"/>
                <a:ea typeface="Calibri" panose="020F0502020204030204" pitchFamily="34" charset="0"/>
                <a:cs typeface="Calibri" panose="020F0502020204030204" pitchFamily="34" charset="0"/>
              </a:rPr>
            </a:br>
            <a:r>
              <a:rPr lang="nl-NL" sz="3600" b="1" dirty="0">
                <a:latin typeface="Calibri" panose="020F0502020204030204" pitchFamily="34" charset="0"/>
                <a:ea typeface="Calibri" panose="020F0502020204030204" pitchFamily="34" charset="0"/>
                <a:cs typeface="Calibri" panose="020F0502020204030204" pitchFamily="34" charset="0"/>
              </a:rPr>
              <a:t>In </a:t>
            </a:r>
            <a:r>
              <a:rPr lang="nl-NL" sz="3600" b="1" dirty="0" err="1">
                <a:latin typeface="Calibri" panose="020F0502020204030204" pitchFamily="34" charset="0"/>
                <a:ea typeface="Calibri" panose="020F0502020204030204" pitchFamily="34" charset="0"/>
                <a:cs typeface="Calibri" panose="020F0502020204030204" pitchFamily="34" charset="0"/>
              </a:rPr>
              <a:t>the</a:t>
            </a:r>
            <a:r>
              <a:rPr lang="nl-NL" sz="3600" b="1" dirty="0">
                <a:latin typeface="Calibri" panose="020F0502020204030204" pitchFamily="34" charset="0"/>
                <a:ea typeface="Calibri" panose="020F0502020204030204" pitchFamily="34" charset="0"/>
                <a:cs typeface="Calibri" panose="020F0502020204030204" pitchFamily="34" charset="0"/>
              </a:rPr>
              <a:t> </a:t>
            </a:r>
            <a:r>
              <a:rPr lang="nl-NL" sz="3600" b="1" dirty="0" err="1">
                <a:latin typeface="Calibri" panose="020F0502020204030204" pitchFamily="34" charset="0"/>
                <a:ea typeface="Calibri" panose="020F0502020204030204" pitchFamily="34" charset="0"/>
                <a:cs typeface="Calibri" panose="020F0502020204030204" pitchFamily="34" charset="0"/>
              </a:rPr>
              <a:t>bleak</a:t>
            </a:r>
            <a:r>
              <a:rPr lang="nl-NL" sz="3600" b="1" dirty="0">
                <a:latin typeface="Calibri" panose="020F0502020204030204" pitchFamily="34" charset="0"/>
                <a:ea typeface="Calibri" panose="020F0502020204030204" pitchFamily="34" charset="0"/>
                <a:cs typeface="Calibri" panose="020F0502020204030204" pitchFamily="34" charset="0"/>
              </a:rPr>
              <a:t> midwinter</a:t>
            </a:r>
            <a:br>
              <a:rPr lang="nl-NL" sz="3600" b="1" dirty="0">
                <a:latin typeface="Calibri" panose="020F0502020204030204" pitchFamily="34" charset="0"/>
                <a:ea typeface="Calibri" panose="020F0502020204030204" pitchFamily="34" charset="0"/>
                <a:cs typeface="Calibri" panose="020F0502020204030204" pitchFamily="34" charset="0"/>
              </a:rPr>
            </a:br>
            <a:r>
              <a:rPr lang="nl-NL" sz="3600" b="1" dirty="0">
                <a:latin typeface="Calibri" panose="020F0502020204030204" pitchFamily="34" charset="0"/>
                <a:ea typeface="Calibri" panose="020F0502020204030204" pitchFamily="34" charset="0"/>
                <a:cs typeface="Calibri" panose="020F0502020204030204" pitchFamily="34" charset="0"/>
              </a:rPr>
              <a:t>He was born</a:t>
            </a:r>
          </a:p>
        </p:txBody>
      </p:sp>
    </p:spTree>
    <p:extLst>
      <p:ext uri="{BB962C8B-B14F-4D97-AF65-F5344CB8AC3E}">
        <p14:creationId xmlns:p14="http://schemas.microsoft.com/office/powerpoint/2010/main" val="31697350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D6992D-65E0-0307-617F-1C16FAC74852}"/>
              </a:ext>
            </a:extLst>
          </p:cNvPr>
          <p:cNvSpPr>
            <a:spLocks noGrp="1"/>
          </p:cNvSpPr>
          <p:nvPr>
            <p:ph type="title"/>
          </p:nvPr>
        </p:nvSpPr>
        <p:spPr>
          <a:xfrm>
            <a:off x="628650" y="365126"/>
            <a:ext cx="7886700" cy="3063874"/>
          </a:xfrm>
        </p:spPr>
        <p:txBody>
          <a:bodyPr>
            <a:normAutofit/>
          </a:bodyPr>
          <a:lstStyle/>
          <a:p>
            <a:r>
              <a:rPr lang="nl-NL" sz="3600" b="1" dirty="0">
                <a:latin typeface="Calibri" panose="020F0502020204030204" pitchFamily="34" charset="0"/>
                <a:ea typeface="Calibri" panose="020F0502020204030204" pitchFamily="34" charset="0"/>
                <a:cs typeface="Calibri" panose="020F0502020204030204" pitchFamily="34" charset="0"/>
              </a:rPr>
              <a:t>Koor:</a:t>
            </a:r>
            <a:br>
              <a:rPr lang="nl-NL" sz="3600" b="1" dirty="0">
                <a:latin typeface="Calibri" panose="020F0502020204030204" pitchFamily="34" charset="0"/>
                <a:ea typeface="Calibri" panose="020F0502020204030204" pitchFamily="34" charset="0"/>
                <a:cs typeface="Calibri" panose="020F0502020204030204" pitchFamily="34" charset="0"/>
              </a:rPr>
            </a:br>
            <a:r>
              <a:rPr lang="nl-NL" sz="3600" b="1" dirty="0">
                <a:latin typeface="Calibri" panose="020F0502020204030204" pitchFamily="34" charset="0"/>
                <a:ea typeface="Calibri" panose="020F0502020204030204" pitchFamily="34" charset="0"/>
                <a:cs typeface="Calibri" panose="020F0502020204030204" pitchFamily="34" charset="0"/>
              </a:rPr>
              <a:t>            Vrede klinkt helder in die nacht</a:t>
            </a:r>
            <a:br>
              <a:rPr lang="nl-NL" sz="3600" b="1" dirty="0">
                <a:latin typeface="Calibri" panose="020F0502020204030204" pitchFamily="34" charset="0"/>
                <a:ea typeface="Calibri" panose="020F0502020204030204" pitchFamily="34" charset="0"/>
                <a:cs typeface="Calibri" panose="020F0502020204030204" pitchFamily="34" charset="0"/>
              </a:rPr>
            </a:br>
            <a:br>
              <a:rPr lang="nl-NL" sz="3600" b="1" dirty="0">
                <a:latin typeface="Calibri" panose="020F0502020204030204" pitchFamily="34" charset="0"/>
                <a:ea typeface="Calibri" panose="020F0502020204030204" pitchFamily="34" charset="0"/>
                <a:cs typeface="Calibri" panose="020F0502020204030204" pitchFamily="34" charset="0"/>
              </a:rPr>
            </a:br>
            <a:endParaRPr lang="nl-NL" sz="3600" b="1"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609296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kstvak 6">
            <a:extLst>
              <a:ext uri="{FF2B5EF4-FFF2-40B4-BE49-F238E27FC236}">
                <a16:creationId xmlns:a16="http://schemas.microsoft.com/office/drawing/2014/main" id="{EC4320F0-6A5E-F1ED-3243-88B8066A8BD6}"/>
              </a:ext>
            </a:extLst>
          </p:cNvPr>
          <p:cNvSpPr txBox="1">
            <a:spLocks noChangeArrowheads="1"/>
          </p:cNvSpPr>
          <p:nvPr/>
        </p:nvSpPr>
        <p:spPr bwMode="auto">
          <a:xfrm>
            <a:off x="0" y="96838"/>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nl-NL" altLang="nl-NL" sz="2800" b="1" dirty="0">
              <a:latin typeface="Arial" panose="020B0604020202020204" pitchFamily="34" charset="0"/>
              <a:cs typeface="Arial" panose="020B0604020202020204" pitchFamily="34" charset="0"/>
            </a:endParaRPr>
          </a:p>
        </p:txBody>
      </p:sp>
      <p:sp>
        <p:nvSpPr>
          <p:cNvPr id="2" name="Titel 1">
            <a:extLst>
              <a:ext uri="{FF2B5EF4-FFF2-40B4-BE49-F238E27FC236}">
                <a16:creationId xmlns:a16="http://schemas.microsoft.com/office/drawing/2014/main" id="{5C522460-BCB8-D82C-6334-3714F46D59A5}"/>
              </a:ext>
            </a:extLst>
          </p:cNvPr>
          <p:cNvSpPr txBox="1">
            <a:spLocks/>
          </p:cNvSpPr>
          <p:nvPr/>
        </p:nvSpPr>
        <p:spPr>
          <a:xfrm>
            <a:off x="1122426" y="1060070"/>
            <a:ext cx="7886700" cy="306387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600" b="1" dirty="0">
                <a:latin typeface="Calibri" panose="020F0502020204030204" pitchFamily="34" charset="0"/>
                <a:ea typeface="Calibri" panose="020F0502020204030204" pitchFamily="34" charset="0"/>
                <a:cs typeface="Calibri" panose="020F0502020204030204" pitchFamily="34" charset="0"/>
              </a:rPr>
              <a:t>Koor:</a:t>
            </a:r>
            <a:br>
              <a:rPr lang="nl-NL" sz="3600" b="1" dirty="0">
                <a:latin typeface="Calibri" panose="020F0502020204030204" pitchFamily="34" charset="0"/>
                <a:ea typeface="Calibri" panose="020F0502020204030204" pitchFamily="34" charset="0"/>
                <a:cs typeface="Calibri" panose="020F0502020204030204" pitchFamily="34" charset="0"/>
              </a:rPr>
            </a:br>
            <a:r>
              <a:rPr lang="nl-NL" sz="3600" b="1" dirty="0">
                <a:latin typeface="Calibri" panose="020F0502020204030204" pitchFamily="34" charset="0"/>
                <a:ea typeface="Calibri" panose="020F0502020204030204" pitchFamily="34" charset="0"/>
                <a:cs typeface="Calibri" panose="020F0502020204030204" pitchFamily="34" charset="0"/>
              </a:rPr>
              <a:t>            </a:t>
            </a:r>
            <a:r>
              <a:rPr lang="nl-NL" sz="3600" b="1" dirty="0" err="1">
                <a:latin typeface="Calibri" panose="020F0502020204030204" pitchFamily="34" charset="0"/>
                <a:ea typeface="Calibri" panose="020F0502020204030204" pitchFamily="34" charset="0"/>
                <a:cs typeface="Calibri" panose="020F0502020204030204" pitchFamily="34" charset="0"/>
              </a:rPr>
              <a:t>Silent</a:t>
            </a:r>
            <a:r>
              <a:rPr lang="nl-NL" sz="3600" b="1" dirty="0">
                <a:latin typeface="Calibri" panose="020F0502020204030204" pitchFamily="34" charset="0"/>
                <a:ea typeface="Calibri" panose="020F0502020204030204" pitchFamily="34" charset="0"/>
                <a:cs typeface="Calibri" panose="020F0502020204030204" pitchFamily="34" charset="0"/>
              </a:rPr>
              <a:t> </a:t>
            </a:r>
            <a:r>
              <a:rPr lang="nl-NL" sz="3600" b="1" dirty="0" err="1">
                <a:latin typeface="Calibri" panose="020F0502020204030204" pitchFamily="34" charset="0"/>
                <a:ea typeface="Calibri" panose="020F0502020204030204" pitchFamily="34" charset="0"/>
                <a:cs typeface="Calibri" panose="020F0502020204030204" pitchFamily="34" charset="0"/>
              </a:rPr>
              <a:t>Night</a:t>
            </a:r>
            <a:br>
              <a:rPr lang="nl-NL" sz="3600" b="1" dirty="0">
                <a:latin typeface="Calibri" panose="020F0502020204030204" pitchFamily="34" charset="0"/>
                <a:ea typeface="Calibri" panose="020F0502020204030204" pitchFamily="34" charset="0"/>
                <a:cs typeface="Calibri" panose="020F0502020204030204" pitchFamily="34" charset="0"/>
              </a:rPr>
            </a:br>
            <a:br>
              <a:rPr lang="nl-NL" sz="3600" b="1" dirty="0">
                <a:latin typeface="Calibri" panose="020F0502020204030204" pitchFamily="34" charset="0"/>
                <a:ea typeface="Calibri" panose="020F0502020204030204" pitchFamily="34" charset="0"/>
                <a:cs typeface="Calibri" panose="020F0502020204030204" pitchFamily="34" charset="0"/>
              </a:rPr>
            </a:br>
            <a:endParaRPr lang="nl-NL" sz="3600" b="1"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CA1F99-FF27-9DE2-0111-8BFADD587CC1}"/>
              </a:ext>
            </a:extLst>
          </p:cNvPr>
          <p:cNvSpPr txBox="1">
            <a:spLocks/>
          </p:cNvSpPr>
          <p:nvPr/>
        </p:nvSpPr>
        <p:spPr>
          <a:xfrm>
            <a:off x="628650" y="365126"/>
            <a:ext cx="7886700" cy="306387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600" b="1" dirty="0">
                <a:latin typeface="Calibri" panose="020F0502020204030204" pitchFamily="34" charset="0"/>
                <a:ea typeface="Calibri" panose="020F0502020204030204" pitchFamily="34" charset="0"/>
                <a:cs typeface="Calibri" panose="020F0502020204030204" pitchFamily="34" charset="0"/>
              </a:rPr>
              <a:t>Koor:</a:t>
            </a:r>
            <a:br>
              <a:rPr lang="nl-NL" sz="3600" b="1" dirty="0">
                <a:latin typeface="Calibri" panose="020F0502020204030204" pitchFamily="34" charset="0"/>
                <a:ea typeface="Calibri" panose="020F0502020204030204" pitchFamily="34" charset="0"/>
                <a:cs typeface="Calibri" panose="020F0502020204030204" pitchFamily="34" charset="0"/>
              </a:rPr>
            </a:br>
            <a:r>
              <a:rPr lang="nl-NL" sz="3600" b="1" dirty="0">
                <a:latin typeface="Calibri" panose="020F0502020204030204" pitchFamily="34" charset="0"/>
                <a:ea typeface="Calibri" panose="020F0502020204030204" pitchFamily="34" charset="0"/>
                <a:cs typeface="Calibri" panose="020F0502020204030204" pitchFamily="34" charset="0"/>
              </a:rPr>
              <a:t>            God zal met ons zijn</a:t>
            </a:r>
          </a:p>
          <a:p>
            <a:endParaRPr lang="nl-NL" sz="3600" b="1" dirty="0">
              <a:latin typeface="Calibri" panose="020F0502020204030204" pitchFamily="34" charset="0"/>
              <a:ea typeface="Calibri" panose="020F0502020204030204" pitchFamily="34" charset="0"/>
              <a:cs typeface="Calibri" panose="020F0502020204030204" pitchFamily="34" charset="0"/>
            </a:endParaRPr>
          </a:p>
          <a:p>
            <a:r>
              <a:rPr lang="nl-NL" sz="3600" dirty="0">
                <a:latin typeface="Calibri" panose="020F0502020204030204" pitchFamily="34" charset="0"/>
                <a:ea typeface="Calibri" panose="020F0502020204030204" pitchFamily="34" charset="0"/>
                <a:cs typeface="Calibri" panose="020F0502020204030204" pitchFamily="34" charset="0"/>
              </a:rPr>
              <a:t>Laatste couplet met gemeente</a:t>
            </a:r>
            <a:br>
              <a:rPr lang="nl-NL" sz="3600" b="1" dirty="0">
                <a:latin typeface="Calibri" panose="020F0502020204030204" pitchFamily="34" charset="0"/>
                <a:ea typeface="Calibri" panose="020F0502020204030204" pitchFamily="34" charset="0"/>
                <a:cs typeface="Calibri" panose="020F0502020204030204" pitchFamily="34" charset="0"/>
              </a:rPr>
            </a:br>
            <a:br>
              <a:rPr lang="nl-NL" sz="3600" b="1" dirty="0">
                <a:latin typeface="Calibri" panose="020F0502020204030204" pitchFamily="34" charset="0"/>
                <a:ea typeface="Calibri" panose="020F0502020204030204" pitchFamily="34" charset="0"/>
                <a:cs typeface="Calibri" panose="020F0502020204030204" pitchFamily="34" charset="0"/>
              </a:rPr>
            </a:br>
            <a:endParaRPr lang="nl-NL" sz="3600" b="1"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DBC4F147-247D-9969-6FCC-77F15550EC35}"/>
              </a:ext>
            </a:extLst>
          </p:cNvPr>
          <p:cNvSpPr txBox="1"/>
          <p:nvPr/>
        </p:nvSpPr>
        <p:spPr>
          <a:xfrm>
            <a:off x="768096" y="1721443"/>
            <a:ext cx="8083296" cy="1251625"/>
          </a:xfrm>
          <a:prstGeom prst="rect">
            <a:avLst/>
          </a:prstGeom>
          <a:noFill/>
        </p:spPr>
        <p:txBody>
          <a:bodyPr wrap="square">
            <a:spAutoFit/>
          </a:bodyPr>
          <a:lstStyle/>
          <a:p>
            <a:pPr>
              <a:lnSpc>
                <a:spcPct val="107000"/>
              </a:lnSpc>
              <a:spcAft>
                <a:spcPts val="800"/>
              </a:spcAft>
            </a:pPr>
            <a:r>
              <a:rPr lang="nl-NL" sz="3600" b="1" kern="100" dirty="0">
                <a:effectLst/>
                <a:latin typeface="Calibri" panose="020F0502020204030204" pitchFamily="34" charset="0"/>
                <a:ea typeface="Calibri" panose="020F0502020204030204" pitchFamily="34" charset="0"/>
                <a:cs typeface="Times New Roman" panose="02020603050405020304" pitchFamily="18" charset="0"/>
              </a:rPr>
              <a:t>God zal met ons zijn, God is Immanuel</a:t>
            </a:r>
            <a:br>
              <a:rPr lang="nl-NL" sz="3600" b="1" kern="100" dirty="0">
                <a:effectLst/>
                <a:latin typeface="Calibri" panose="020F0502020204030204" pitchFamily="34" charset="0"/>
                <a:ea typeface="Calibri" panose="020F0502020204030204" pitchFamily="34" charset="0"/>
                <a:cs typeface="Times New Roman" panose="02020603050405020304" pitchFamily="18" charset="0"/>
              </a:rPr>
            </a:br>
            <a:r>
              <a:rPr lang="nl-NL" sz="3600" b="1" kern="100" dirty="0">
                <a:effectLst/>
                <a:latin typeface="Calibri" panose="020F0502020204030204" pitchFamily="34" charset="0"/>
                <a:ea typeface="Calibri" panose="020F0502020204030204" pitchFamily="34" charset="0"/>
                <a:cs typeface="Times New Roman" panose="02020603050405020304" pitchFamily="18" charset="0"/>
              </a:rPr>
              <a:t>God zal met ons zijn, de God van </a:t>
            </a:r>
            <a:r>
              <a:rPr lang="nl-NL" sz="3600" b="1" kern="100" dirty="0" err="1">
                <a:effectLst/>
                <a:latin typeface="Calibri" panose="020F0502020204030204" pitchFamily="34" charset="0"/>
                <a:ea typeface="Calibri" panose="020F0502020204030204" pitchFamily="34" charset="0"/>
                <a:cs typeface="Times New Roman" panose="02020603050405020304" pitchFamily="18" charset="0"/>
              </a:rPr>
              <a:t>Israel</a:t>
            </a:r>
            <a:r>
              <a:rPr lang="nl-NL" sz="3600" b="1" kern="100" dirty="0">
                <a:effectLst/>
                <a:latin typeface="Calibri" panose="020F0502020204030204" pitchFamily="34" charset="0"/>
                <a:ea typeface="Calibri" panose="020F0502020204030204" pitchFamily="34" charset="0"/>
                <a:cs typeface="Times New Roman" panose="02020603050405020304" pitchFamily="18" charset="0"/>
              </a:rPr>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F6964849-FCB6-8580-05AE-FAFEEEA645BA}"/>
              </a:ext>
            </a:extLst>
          </p:cNvPr>
          <p:cNvSpPr txBox="1">
            <a:spLocks/>
          </p:cNvSpPr>
          <p:nvPr/>
        </p:nvSpPr>
        <p:spPr>
          <a:xfrm>
            <a:off x="1122426" y="1060070"/>
            <a:ext cx="7886700" cy="306387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600" b="1" dirty="0">
                <a:latin typeface="Calibri" panose="020F0502020204030204" pitchFamily="34" charset="0"/>
                <a:ea typeface="Calibri" panose="020F0502020204030204" pitchFamily="34" charset="0"/>
                <a:cs typeface="Calibri" panose="020F0502020204030204" pitchFamily="34" charset="0"/>
              </a:rPr>
              <a:t>Koor:</a:t>
            </a:r>
            <a:br>
              <a:rPr lang="nl-NL" sz="3600" b="1" dirty="0">
                <a:latin typeface="Calibri" panose="020F0502020204030204" pitchFamily="34" charset="0"/>
                <a:ea typeface="Calibri" panose="020F0502020204030204" pitchFamily="34" charset="0"/>
                <a:cs typeface="Calibri" panose="020F0502020204030204" pitchFamily="34" charset="0"/>
              </a:rPr>
            </a:br>
            <a:r>
              <a:rPr lang="nl-NL" sz="3600" b="1" dirty="0">
                <a:latin typeface="Calibri" panose="020F0502020204030204" pitchFamily="34" charset="0"/>
                <a:ea typeface="Calibri" panose="020F0502020204030204" pitchFamily="34" charset="0"/>
                <a:cs typeface="Calibri" panose="020F0502020204030204" pitchFamily="34" charset="0"/>
              </a:rPr>
              <a:t>            Komt laat ons heen gaan</a:t>
            </a:r>
            <a:br>
              <a:rPr lang="nl-NL" sz="3600" b="1" dirty="0">
                <a:latin typeface="Calibri" panose="020F0502020204030204" pitchFamily="34" charset="0"/>
                <a:ea typeface="Calibri" panose="020F0502020204030204" pitchFamily="34" charset="0"/>
                <a:cs typeface="Calibri" panose="020F0502020204030204" pitchFamily="34" charset="0"/>
              </a:rPr>
            </a:br>
            <a:br>
              <a:rPr lang="nl-NL" sz="3600" b="1" dirty="0">
                <a:latin typeface="Calibri" panose="020F0502020204030204" pitchFamily="34" charset="0"/>
                <a:ea typeface="Calibri" panose="020F0502020204030204" pitchFamily="34" charset="0"/>
                <a:cs typeface="Calibri" panose="020F0502020204030204" pitchFamily="34" charset="0"/>
              </a:rPr>
            </a:br>
            <a:endParaRPr lang="nl-NL" sz="3600" b="1"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2">
            <a:extLst>
              <a:ext uri="{FF2B5EF4-FFF2-40B4-BE49-F238E27FC236}">
                <a16:creationId xmlns:a16="http://schemas.microsoft.com/office/drawing/2014/main" id="{189BA798-6E26-CCBC-4812-174815248696}"/>
              </a:ext>
            </a:extLst>
          </p:cNvPr>
          <p:cNvSpPr txBox="1">
            <a:spLocks noChangeArrowheads="1"/>
          </p:cNvSpPr>
          <p:nvPr/>
        </p:nvSpPr>
        <p:spPr>
          <a:xfrm>
            <a:off x="392277" y="247550"/>
            <a:ext cx="8751724" cy="6409281"/>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nl-NL" altLang="nl-NL" sz="3600" b="1" dirty="0">
                <a:ea typeface="ＭＳ Ｐゴシック" panose="020B0600070205080204" pitchFamily="34" charset="-128"/>
              </a:rPr>
              <a:t>Als alles duister is</a:t>
            </a:r>
          </a:p>
          <a:p>
            <a:pPr marL="0" indent="0">
              <a:buFont typeface="Arial" panose="020B0604020202020204" pitchFamily="34" charset="0"/>
              <a:buNone/>
            </a:pPr>
            <a:r>
              <a:rPr lang="nl-NL" altLang="nl-NL" sz="3600" dirty="0">
                <a:ea typeface="ＭＳ Ｐゴシック" panose="020B0600070205080204" pitchFamily="34" charset="-128"/>
              </a:rPr>
              <a:t>Na 3x koor nog een keer met de gemeente</a:t>
            </a:r>
          </a:p>
          <a:p>
            <a:pPr marL="0" indent="0">
              <a:buFont typeface="Arial" panose="020B0604020202020204" pitchFamily="34" charset="0"/>
              <a:buNone/>
            </a:pPr>
            <a:endParaRPr lang="nl-NL" altLang="nl-NL" sz="3600" b="1" dirty="0">
              <a:ea typeface="ＭＳ Ｐゴシック" panose="020B0600070205080204" pitchFamily="34" charset="-128"/>
            </a:endParaRPr>
          </a:p>
          <a:p>
            <a:pPr marL="0" indent="0">
              <a:buFont typeface="Arial" panose="020B0604020202020204" pitchFamily="34" charset="0"/>
              <a:buNone/>
            </a:pPr>
            <a:r>
              <a:rPr lang="nl-NL" altLang="nl-NL" sz="3600" dirty="0">
                <a:ea typeface="ＭＳ Ｐゴシック" panose="020B0600070205080204" pitchFamily="34" charset="-128"/>
              </a:rPr>
              <a:t>Als alles duister is, ontsteek dan een lichtend vuur dat nooit meer dooft, een vuur dat nooit meer dooft.</a:t>
            </a:r>
          </a:p>
          <a:p>
            <a:pPr marL="0" indent="0">
              <a:buFont typeface="Arial" panose="020B0604020202020204" pitchFamily="34" charset="0"/>
              <a:buNone/>
            </a:pPr>
            <a:r>
              <a:rPr lang="nl-NL" altLang="nl-NL" sz="3600" dirty="0">
                <a:ea typeface="ＭＳ Ｐゴシック" panose="020B0600070205080204" pitchFamily="34" charset="-128"/>
              </a:rPr>
              <a:t>Als alles duister is, ontsteek dan een lichtend vuur dat nooit meer dooft, een vuur dat nooit meer dooft.</a:t>
            </a:r>
          </a:p>
          <a:p>
            <a:pPr marL="0" indent="0">
              <a:buFont typeface="Arial" panose="020B0604020202020204" pitchFamily="34" charset="0"/>
              <a:buNone/>
            </a:pPr>
            <a:br>
              <a:rPr lang="nl-NL" altLang="nl-NL" sz="3600" dirty="0">
                <a:ea typeface="ＭＳ Ｐゴシック" panose="020B0600070205080204" pitchFamily="34" charset="-128"/>
              </a:rPr>
            </a:br>
            <a:endParaRPr lang="nl-NL" altLang="nl-NL" sz="3600" dirty="0">
              <a:ea typeface="ＭＳ Ｐゴシック" panose="020B0600070205080204" pitchFamily="34" charset="-128"/>
            </a:endParaRPr>
          </a:p>
          <a:p>
            <a:pPr marL="0" indent="0">
              <a:buFont typeface="Arial" panose="020B0604020202020204" pitchFamily="34" charset="0"/>
              <a:buNone/>
            </a:pPr>
            <a:endParaRPr lang="nl-NL" altLang="nl-NL" sz="3600" dirty="0">
              <a:ea typeface="ＭＳ Ｐゴシック" panose="020B0600070205080204" pitchFamily="34" charset="-128"/>
            </a:endParaRPr>
          </a:p>
          <a:p>
            <a:pPr marL="0" indent="0">
              <a:buFont typeface="Arial" panose="020B0604020202020204" pitchFamily="34" charset="0"/>
              <a:buNone/>
            </a:pPr>
            <a:endParaRPr lang="nl-NL" altLang="nl-NL" sz="3600" dirty="0">
              <a:ea typeface="ＭＳ Ｐゴシック" panose="020B0600070205080204" pitchFamily="34" charset="-128"/>
            </a:endParaRPr>
          </a:p>
        </p:txBody>
      </p:sp>
    </p:spTree>
    <p:extLst>
      <p:ext uri="{BB962C8B-B14F-4D97-AF65-F5344CB8AC3E}">
        <p14:creationId xmlns:p14="http://schemas.microsoft.com/office/powerpoint/2010/main" val="37643163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34A0C8-52CE-D57C-DBBB-80137EDD75B2}"/>
              </a:ext>
            </a:extLst>
          </p:cNvPr>
          <p:cNvSpPr txBox="1">
            <a:spLocks/>
          </p:cNvSpPr>
          <p:nvPr/>
        </p:nvSpPr>
        <p:spPr>
          <a:xfrm>
            <a:off x="1122426" y="1060070"/>
            <a:ext cx="7886700" cy="306387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600" b="1" dirty="0">
                <a:latin typeface="Calibri" panose="020F0502020204030204" pitchFamily="34" charset="0"/>
                <a:ea typeface="Calibri" panose="020F0502020204030204" pitchFamily="34" charset="0"/>
                <a:cs typeface="Calibri" panose="020F0502020204030204" pitchFamily="34" charset="0"/>
              </a:rPr>
              <a:t>Koor:</a:t>
            </a:r>
            <a:br>
              <a:rPr lang="nl-NL" sz="3600" b="1" dirty="0">
                <a:latin typeface="Calibri" panose="020F0502020204030204" pitchFamily="34" charset="0"/>
                <a:ea typeface="Calibri" panose="020F0502020204030204" pitchFamily="34" charset="0"/>
                <a:cs typeface="Calibri" panose="020F0502020204030204" pitchFamily="34" charset="0"/>
              </a:rPr>
            </a:br>
            <a:r>
              <a:rPr lang="nl-NL" sz="3600" b="1" dirty="0">
                <a:latin typeface="Calibri" panose="020F0502020204030204" pitchFamily="34" charset="0"/>
                <a:ea typeface="Calibri" panose="020F0502020204030204" pitchFamily="34" charset="0"/>
                <a:cs typeface="Calibri" panose="020F0502020204030204" pitchFamily="34" charset="0"/>
              </a:rPr>
              <a:t>            Lof zij de Heer</a:t>
            </a:r>
            <a:br>
              <a:rPr lang="nl-NL" sz="3600" b="1" dirty="0">
                <a:latin typeface="Calibri" panose="020F0502020204030204" pitchFamily="34" charset="0"/>
                <a:ea typeface="Calibri" panose="020F0502020204030204" pitchFamily="34" charset="0"/>
                <a:cs typeface="Calibri" panose="020F0502020204030204" pitchFamily="34" charset="0"/>
              </a:rPr>
            </a:br>
            <a:br>
              <a:rPr lang="nl-NL" sz="3600" b="1" dirty="0">
                <a:latin typeface="Calibri" panose="020F0502020204030204" pitchFamily="34" charset="0"/>
                <a:ea typeface="Calibri" panose="020F0502020204030204" pitchFamily="34" charset="0"/>
                <a:cs typeface="Calibri" panose="020F0502020204030204" pitchFamily="34" charset="0"/>
              </a:rPr>
            </a:br>
            <a:endParaRPr lang="nl-NL" sz="3600" b="1"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1">
            <a:extLst>
              <a:ext uri="{FF2B5EF4-FFF2-40B4-BE49-F238E27FC236}">
                <a16:creationId xmlns:a16="http://schemas.microsoft.com/office/drawing/2014/main" id="{ACDA6F58-BFEC-6CD0-2840-F8C8B2862D9F}"/>
              </a:ext>
            </a:extLst>
          </p:cNvPr>
          <p:cNvSpPr txBox="1">
            <a:spLocks/>
          </p:cNvSpPr>
          <p:nvPr/>
        </p:nvSpPr>
        <p:spPr>
          <a:xfrm>
            <a:off x="1122426" y="1060070"/>
            <a:ext cx="7886700" cy="306387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600" b="1" dirty="0">
                <a:latin typeface="Calibri" panose="020F0502020204030204" pitchFamily="34" charset="0"/>
                <a:ea typeface="Calibri" panose="020F0502020204030204" pitchFamily="34" charset="0"/>
                <a:cs typeface="Calibri" panose="020F0502020204030204" pitchFamily="34" charset="0"/>
              </a:rPr>
              <a:t>Koor:</a:t>
            </a:r>
            <a:br>
              <a:rPr lang="nl-NL" sz="3600" b="1" dirty="0">
                <a:latin typeface="Calibri" panose="020F0502020204030204" pitchFamily="34" charset="0"/>
                <a:ea typeface="Calibri" panose="020F0502020204030204" pitchFamily="34" charset="0"/>
                <a:cs typeface="Calibri" panose="020F0502020204030204" pitchFamily="34" charset="0"/>
              </a:rPr>
            </a:br>
            <a:r>
              <a:rPr lang="nl-NL" sz="3600" b="1" dirty="0">
                <a:latin typeface="Calibri" panose="020F0502020204030204" pitchFamily="34" charset="0"/>
                <a:ea typeface="Calibri" panose="020F0502020204030204" pitchFamily="34" charset="0"/>
                <a:cs typeface="Calibri" panose="020F0502020204030204" pitchFamily="34" charset="0"/>
              </a:rPr>
              <a:t>            Hoor de </a:t>
            </a:r>
            <a:r>
              <a:rPr lang="nl-NL" sz="3600" b="1" dirty="0" err="1">
                <a:latin typeface="Calibri" panose="020F0502020204030204" pitchFamily="34" charset="0"/>
                <a:ea typeface="Calibri" panose="020F0502020204030204" pitchFamily="34" charset="0"/>
                <a:cs typeface="Calibri" panose="020F0502020204030204" pitchFamily="34" charset="0"/>
              </a:rPr>
              <a:t>eng’len</a:t>
            </a:r>
            <a:r>
              <a:rPr lang="nl-NL" sz="3600" b="1" dirty="0">
                <a:latin typeface="Calibri" panose="020F0502020204030204" pitchFamily="34" charset="0"/>
                <a:ea typeface="Calibri" panose="020F0502020204030204" pitchFamily="34" charset="0"/>
                <a:cs typeface="Calibri" panose="020F0502020204030204" pitchFamily="34" charset="0"/>
              </a:rPr>
              <a:t> zingen </a:t>
            </a:r>
            <a:r>
              <a:rPr lang="nl-NL" sz="3600" b="1" dirty="0" err="1">
                <a:latin typeface="Calibri" panose="020F0502020204030204" pitchFamily="34" charset="0"/>
                <a:ea typeface="Calibri" panose="020F0502020204030204" pitchFamily="34" charset="0"/>
                <a:cs typeface="Calibri" panose="020F0502020204030204" pitchFamily="34" charset="0"/>
              </a:rPr>
              <a:t>d’eer</a:t>
            </a:r>
            <a:br>
              <a:rPr lang="nl-NL" sz="3600" b="1" dirty="0">
                <a:latin typeface="Calibri" panose="020F0502020204030204" pitchFamily="34" charset="0"/>
                <a:ea typeface="Calibri" panose="020F0502020204030204" pitchFamily="34" charset="0"/>
                <a:cs typeface="Calibri" panose="020F0502020204030204" pitchFamily="34" charset="0"/>
              </a:rPr>
            </a:br>
            <a:br>
              <a:rPr lang="nl-NL" sz="3600" b="1" dirty="0">
                <a:latin typeface="Calibri" panose="020F0502020204030204" pitchFamily="34" charset="0"/>
                <a:ea typeface="Calibri" panose="020F0502020204030204" pitchFamily="34" charset="0"/>
                <a:cs typeface="Calibri" panose="020F0502020204030204" pitchFamily="34" charset="0"/>
              </a:rPr>
            </a:br>
            <a:r>
              <a:rPr lang="nl-NL" sz="3600" b="1" dirty="0">
                <a:latin typeface="Calibri" panose="020F0502020204030204" pitchFamily="34" charset="0"/>
                <a:ea typeface="Calibri" panose="020F0502020204030204" pitchFamily="34" charset="0"/>
                <a:cs typeface="Calibri" panose="020F0502020204030204" pitchFamily="34" charset="0"/>
              </a:rPr>
              <a:t>1</a:t>
            </a:r>
            <a:r>
              <a:rPr lang="nl-NL" sz="3600" b="1" baseline="30000" dirty="0">
                <a:latin typeface="Calibri" panose="020F0502020204030204" pitchFamily="34" charset="0"/>
                <a:ea typeface="Calibri" panose="020F0502020204030204" pitchFamily="34" charset="0"/>
                <a:cs typeface="Calibri" panose="020F0502020204030204" pitchFamily="34" charset="0"/>
              </a:rPr>
              <a:t>e</a:t>
            </a:r>
            <a:r>
              <a:rPr lang="nl-NL" sz="3600" b="1" dirty="0">
                <a:latin typeface="Calibri" panose="020F0502020204030204" pitchFamily="34" charset="0"/>
                <a:ea typeface="Calibri" panose="020F0502020204030204" pitchFamily="34" charset="0"/>
                <a:cs typeface="Calibri" panose="020F0502020204030204" pitchFamily="34" charset="0"/>
              </a:rPr>
              <a:t> gemeente</a:t>
            </a:r>
          </a:p>
          <a:p>
            <a:r>
              <a:rPr lang="nl-NL" sz="3600" b="1" dirty="0">
                <a:latin typeface="Calibri" panose="020F0502020204030204" pitchFamily="34" charset="0"/>
                <a:ea typeface="Calibri" panose="020F0502020204030204" pitchFamily="34" charset="0"/>
                <a:cs typeface="Calibri" panose="020F0502020204030204" pitchFamily="34" charset="0"/>
              </a:rPr>
              <a:t>2</a:t>
            </a:r>
            <a:r>
              <a:rPr lang="nl-NL" sz="3600" b="1" baseline="30000" dirty="0">
                <a:latin typeface="Calibri" panose="020F0502020204030204" pitchFamily="34" charset="0"/>
                <a:ea typeface="Calibri" panose="020F0502020204030204" pitchFamily="34" charset="0"/>
                <a:cs typeface="Calibri" panose="020F0502020204030204" pitchFamily="34" charset="0"/>
              </a:rPr>
              <a:t>e</a:t>
            </a:r>
            <a:r>
              <a:rPr lang="nl-NL" sz="3600" b="1" dirty="0">
                <a:latin typeface="Calibri" panose="020F0502020204030204" pitchFamily="34" charset="0"/>
                <a:ea typeface="Calibri" panose="020F0502020204030204" pitchFamily="34" charset="0"/>
                <a:cs typeface="Calibri" panose="020F0502020204030204" pitchFamily="34" charset="0"/>
              </a:rPr>
              <a:t> koor</a:t>
            </a:r>
          </a:p>
          <a:p>
            <a:r>
              <a:rPr lang="nl-NL" sz="3600" b="1" dirty="0">
                <a:latin typeface="Calibri" panose="020F0502020204030204" pitchFamily="34" charset="0"/>
                <a:ea typeface="Calibri" panose="020F0502020204030204" pitchFamily="34" charset="0"/>
                <a:cs typeface="Calibri" panose="020F0502020204030204" pitchFamily="34" charset="0"/>
              </a:rPr>
              <a:t>3</a:t>
            </a:r>
            <a:r>
              <a:rPr lang="nl-NL" sz="3600" b="1" baseline="30000" dirty="0">
                <a:latin typeface="Calibri" panose="020F0502020204030204" pitchFamily="34" charset="0"/>
                <a:ea typeface="Calibri" panose="020F0502020204030204" pitchFamily="34" charset="0"/>
                <a:cs typeface="Calibri" panose="020F0502020204030204" pitchFamily="34" charset="0"/>
              </a:rPr>
              <a:t>e</a:t>
            </a:r>
            <a:r>
              <a:rPr lang="nl-NL" sz="3600" b="1" dirty="0">
                <a:latin typeface="Calibri" panose="020F0502020204030204" pitchFamily="34" charset="0"/>
                <a:ea typeface="Calibri" panose="020F0502020204030204" pitchFamily="34" charset="0"/>
                <a:cs typeface="Calibri" panose="020F0502020204030204" pitchFamily="34" charset="0"/>
              </a:rPr>
              <a:t> koor en gemeente</a:t>
            </a:r>
          </a:p>
        </p:txBody>
      </p:sp>
    </p:spTree>
    <p:extLst>
      <p:ext uri="{BB962C8B-B14F-4D97-AF65-F5344CB8AC3E}">
        <p14:creationId xmlns:p14="http://schemas.microsoft.com/office/powerpoint/2010/main" val="42802473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A29200-A999-E729-F349-7725AAA77684}"/>
              </a:ext>
            </a:extLst>
          </p:cNvPr>
          <p:cNvSpPr>
            <a:spLocks noGrp="1"/>
          </p:cNvSpPr>
          <p:nvPr>
            <p:ph type="title"/>
          </p:nvPr>
        </p:nvSpPr>
        <p:spPr>
          <a:xfrm>
            <a:off x="628650" y="365126"/>
            <a:ext cx="8295894" cy="6200266"/>
          </a:xfrm>
        </p:spPr>
        <p:txBody>
          <a:bodyPr>
            <a:noAutofit/>
          </a:bodyPr>
          <a:lstStyle/>
          <a:p>
            <a:pPr>
              <a:lnSpc>
                <a:spcPct val="107000"/>
              </a:lnSpc>
              <a:spcAft>
                <a:spcPts val="800"/>
              </a:spcAft>
            </a:pPr>
            <a:r>
              <a:rPr lang="nl-NL" sz="3600" kern="100" dirty="0">
                <a:effectLst/>
                <a:latin typeface="Calibri" panose="020F0502020204030204" pitchFamily="34" charset="0"/>
                <a:ea typeface="Calibri" panose="020F0502020204030204" pitchFamily="34" charset="0"/>
                <a:cs typeface="Times New Roman" panose="02020603050405020304" pitchFamily="18" charset="0"/>
              </a:rPr>
              <a:t>Hoor de </a:t>
            </a:r>
            <a:r>
              <a:rPr lang="nl-NL" sz="3600" kern="100" dirty="0" err="1">
                <a:effectLst/>
                <a:latin typeface="Calibri" panose="020F0502020204030204" pitchFamily="34" charset="0"/>
                <a:ea typeface="Calibri" panose="020F0502020204030204" pitchFamily="34" charset="0"/>
                <a:cs typeface="Times New Roman" panose="02020603050405020304" pitchFamily="18" charset="0"/>
              </a:rPr>
              <a:t>eng’len</a:t>
            </a:r>
            <a:r>
              <a:rPr lang="nl-NL" sz="3600" kern="100" dirty="0">
                <a:effectLst/>
                <a:latin typeface="Calibri" panose="020F0502020204030204" pitchFamily="34" charset="0"/>
                <a:ea typeface="Calibri" panose="020F0502020204030204" pitchFamily="34" charset="0"/>
                <a:cs typeface="Times New Roman" panose="02020603050405020304" pitchFamily="18" charset="0"/>
              </a:rPr>
              <a:t> zingen </a:t>
            </a:r>
            <a:r>
              <a:rPr lang="nl-NL" sz="3600" kern="100" dirty="0" err="1">
                <a:effectLst/>
                <a:latin typeface="Calibri" panose="020F0502020204030204" pitchFamily="34" charset="0"/>
                <a:ea typeface="Calibri" panose="020F0502020204030204" pitchFamily="34" charset="0"/>
                <a:cs typeface="Times New Roman" panose="02020603050405020304" pitchFamily="18" charset="0"/>
              </a:rPr>
              <a:t>d’eer</a:t>
            </a:r>
            <a:r>
              <a:rPr lang="nl-NL" sz="3600" kern="100" dirty="0">
                <a:effectLst/>
                <a:latin typeface="Calibri" panose="020F0502020204030204" pitchFamily="34" charset="0"/>
                <a:ea typeface="Calibri" panose="020F0502020204030204" pitchFamily="34" charset="0"/>
                <a:cs typeface="Times New Roman" panose="02020603050405020304" pitchFamily="18" charset="0"/>
              </a:rPr>
              <a:t> van de nieuwgeboren Heer!</a:t>
            </a:r>
            <a:br>
              <a:rPr lang="nl-NL" sz="3600" kern="100" dirty="0">
                <a:effectLst/>
                <a:latin typeface="Calibri" panose="020F0502020204030204" pitchFamily="34" charset="0"/>
                <a:ea typeface="Calibri" panose="020F0502020204030204" pitchFamily="34" charset="0"/>
                <a:cs typeface="Times New Roman" panose="02020603050405020304" pitchFamily="18" charset="0"/>
              </a:rPr>
            </a:br>
            <a:r>
              <a:rPr lang="nl-NL" sz="3600" kern="100" dirty="0" err="1">
                <a:effectLst/>
                <a:latin typeface="Calibri" panose="020F0502020204030204" pitchFamily="34" charset="0"/>
                <a:ea typeface="Calibri" panose="020F0502020204030204" pitchFamily="34" charset="0"/>
                <a:cs typeface="Times New Roman" panose="02020603050405020304" pitchFamily="18" charset="0"/>
              </a:rPr>
              <a:t>Vreed’op</a:t>
            </a:r>
            <a:r>
              <a:rPr lang="nl-NL" sz="3600" kern="100" dirty="0">
                <a:effectLst/>
                <a:latin typeface="Calibri" panose="020F0502020204030204" pitchFamily="34" charset="0"/>
                <a:ea typeface="Calibri" panose="020F0502020204030204" pitchFamily="34" charset="0"/>
                <a:cs typeface="Times New Roman" panose="02020603050405020304" pitchFamily="18" charset="0"/>
              </a:rPr>
              <a:t> aarde, ’t is vervuld, God verzoent der mensen schuld. </a:t>
            </a:r>
            <a:br>
              <a:rPr lang="nl-NL" sz="3600" kern="100" dirty="0">
                <a:effectLst/>
                <a:latin typeface="Calibri" panose="020F0502020204030204" pitchFamily="34" charset="0"/>
                <a:ea typeface="Calibri" panose="020F0502020204030204" pitchFamily="34" charset="0"/>
                <a:cs typeface="Times New Roman" panose="02020603050405020304" pitchFamily="18" charset="0"/>
              </a:rPr>
            </a:br>
            <a:r>
              <a:rPr lang="nl-NL" sz="3600" kern="100" dirty="0">
                <a:effectLst/>
                <a:latin typeface="Calibri" panose="020F0502020204030204" pitchFamily="34" charset="0"/>
                <a:ea typeface="Calibri" panose="020F0502020204030204" pitchFamily="34" charset="0"/>
                <a:cs typeface="Times New Roman" panose="02020603050405020304" pitchFamily="18" charset="0"/>
              </a:rPr>
              <a:t>Voeg u, volken, in het koor, dat weerklinkt de hemel door,</a:t>
            </a:r>
            <a:br>
              <a:rPr lang="nl-NL" sz="3600" kern="100" dirty="0">
                <a:effectLst/>
                <a:latin typeface="Calibri" panose="020F0502020204030204" pitchFamily="34" charset="0"/>
                <a:ea typeface="Calibri" panose="020F0502020204030204" pitchFamily="34" charset="0"/>
                <a:cs typeface="Times New Roman" panose="02020603050405020304" pitchFamily="18" charset="0"/>
              </a:rPr>
            </a:br>
            <a:r>
              <a:rPr lang="nl-NL" sz="3600" kern="100" dirty="0">
                <a:effectLst/>
                <a:latin typeface="Calibri" panose="020F0502020204030204" pitchFamily="34" charset="0"/>
                <a:ea typeface="Calibri" panose="020F0502020204030204" pitchFamily="34" charset="0"/>
                <a:cs typeface="Times New Roman" panose="02020603050405020304" pitchFamily="18" charset="0"/>
              </a:rPr>
              <a:t>zingt met algemene stem voor het kind van Bethlehem.</a:t>
            </a:r>
            <a:br>
              <a:rPr lang="nl-NL" sz="3600" kern="100" dirty="0">
                <a:effectLst/>
                <a:latin typeface="Calibri" panose="020F0502020204030204" pitchFamily="34" charset="0"/>
                <a:ea typeface="Calibri" panose="020F0502020204030204" pitchFamily="34" charset="0"/>
                <a:cs typeface="Times New Roman" panose="02020603050405020304" pitchFamily="18" charset="0"/>
              </a:rPr>
            </a:br>
            <a:r>
              <a:rPr lang="nl-NL" sz="3600" kern="100" dirty="0">
                <a:effectLst/>
                <a:latin typeface="Calibri" panose="020F0502020204030204" pitchFamily="34" charset="0"/>
                <a:ea typeface="Calibri" panose="020F0502020204030204" pitchFamily="34" charset="0"/>
                <a:cs typeface="Times New Roman" panose="02020603050405020304" pitchFamily="18" charset="0"/>
              </a:rPr>
              <a:t>Hoor, de </a:t>
            </a:r>
            <a:r>
              <a:rPr lang="nl-NL" sz="3600" kern="100" dirty="0" err="1">
                <a:effectLst/>
                <a:latin typeface="Calibri" panose="020F0502020204030204" pitchFamily="34" charset="0"/>
                <a:ea typeface="Calibri" panose="020F0502020204030204" pitchFamily="34" charset="0"/>
                <a:cs typeface="Times New Roman" panose="02020603050405020304" pitchFamily="18" charset="0"/>
              </a:rPr>
              <a:t>eng’len</a:t>
            </a:r>
            <a:r>
              <a:rPr lang="nl-NL" sz="3600" kern="100" dirty="0">
                <a:effectLst/>
                <a:latin typeface="Calibri" panose="020F0502020204030204" pitchFamily="34" charset="0"/>
                <a:ea typeface="Calibri" panose="020F0502020204030204" pitchFamily="34" charset="0"/>
                <a:cs typeface="Times New Roman" panose="02020603050405020304" pitchFamily="18" charset="0"/>
              </a:rPr>
              <a:t> zingen </a:t>
            </a:r>
            <a:r>
              <a:rPr lang="nl-NL" sz="3600" kern="100" dirty="0" err="1">
                <a:effectLst/>
                <a:latin typeface="Calibri" panose="020F0502020204030204" pitchFamily="34" charset="0"/>
                <a:ea typeface="Calibri" panose="020F0502020204030204" pitchFamily="34" charset="0"/>
                <a:cs typeface="Times New Roman" panose="02020603050405020304" pitchFamily="18" charset="0"/>
              </a:rPr>
              <a:t>d’eer</a:t>
            </a:r>
            <a:r>
              <a:rPr lang="nl-NL" sz="3600" kern="100" dirty="0">
                <a:effectLst/>
                <a:latin typeface="Calibri" panose="020F0502020204030204" pitchFamily="34" charset="0"/>
                <a:ea typeface="Calibri" panose="020F0502020204030204" pitchFamily="34" charset="0"/>
                <a:cs typeface="Times New Roman" panose="02020603050405020304" pitchFamily="18" charset="0"/>
              </a:rPr>
              <a:t> van de nieuwgeboren Heer.</a:t>
            </a:r>
          </a:p>
        </p:txBody>
      </p:sp>
    </p:spTree>
    <p:extLst>
      <p:ext uri="{BB962C8B-B14F-4D97-AF65-F5344CB8AC3E}">
        <p14:creationId xmlns:p14="http://schemas.microsoft.com/office/powerpoint/2010/main" val="22614747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82CB03-E7D6-C046-C489-47EEB6075CB5}"/>
              </a:ext>
            </a:extLst>
          </p:cNvPr>
          <p:cNvSpPr>
            <a:spLocks noGrp="1"/>
          </p:cNvSpPr>
          <p:nvPr>
            <p:ph type="title"/>
          </p:nvPr>
        </p:nvSpPr>
        <p:spPr>
          <a:xfrm>
            <a:off x="2439162" y="1096646"/>
            <a:ext cx="8210550" cy="1325563"/>
          </a:xfrm>
        </p:spPr>
        <p:txBody>
          <a:bodyPr>
            <a:normAutofit/>
          </a:bodyPr>
          <a:lstStyle/>
          <a:p>
            <a:r>
              <a:rPr lang="nl-NL" sz="3600" b="1" dirty="0">
                <a:latin typeface="Calibri" panose="020F0502020204030204" pitchFamily="34" charset="0"/>
                <a:ea typeface="Calibri" panose="020F0502020204030204" pitchFamily="34" charset="0"/>
                <a:cs typeface="Calibri" panose="020F0502020204030204" pitchFamily="34" charset="0"/>
              </a:rPr>
              <a:t>Koor</a:t>
            </a:r>
          </a:p>
        </p:txBody>
      </p:sp>
    </p:spTree>
    <p:extLst>
      <p:ext uri="{BB962C8B-B14F-4D97-AF65-F5344CB8AC3E}">
        <p14:creationId xmlns:p14="http://schemas.microsoft.com/office/powerpoint/2010/main" val="9156503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4A80BEB-D486-BBC8-0436-60A042168A87}"/>
              </a:ext>
            </a:extLst>
          </p:cNvPr>
          <p:cNvSpPr>
            <a:spLocks noGrp="1"/>
          </p:cNvSpPr>
          <p:nvPr>
            <p:ph type="title"/>
          </p:nvPr>
        </p:nvSpPr>
        <p:spPr>
          <a:xfrm>
            <a:off x="628650" y="365126"/>
            <a:ext cx="8222742" cy="5871082"/>
          </a:xfrm>
        </p:spPr>
        <p:txBody>
          <a:bodyPr>
            <a:noAutofit/>
          </a:bodyPr>
          <a:lstStyle/>
          <a:p>
            <a:pPr>
              <a:lnSpc>
                <a:spcPct val="107000"/>
              </a:lnSpc>
              <a:spcAft>
                <a:spcPts val="800"/>
              </a:spcAft>
            </a:pPr>
            <a:r>
              <a:rPr lang="nl-NL" sz="3600" kern="100" dirty="0">
                <a:effectLst/>
                <a:latin typeface="Calibri" panose="020F0502020204030204" pitchFamily="34" charset="0"/>
                <a:ea typeface="Calibri" panose="020F0502020204030204" pitchFamily="34" charset="0"/>
                <a:cs typeface="Times New Roman" panose="02020603050405020304" pitchFamily="18" charset="0"/>
              </a:rPr>
              <a:t>Lof aan U die eeuwig leeft en op aarde vrede geeft,</a:t>
            </a:r>
            <a:br>
              <a:rPr lang="nl-NL" sz="3600" kern="100" dirty="0">
                <a:effectLst/>
                <a:latin typeface="Calibri" panose="020F0502020204030204" pitchFamily="34" charset="0"/>
                <a:ea typeface="Calibri" panose="020F0502020204030204" pitchFamily="34" charset="0"/>
                <a:cs typeface="Times New Roman" panose="02020603050405020304" pitchFamily="18" charset="0"/>
              </a:rPr>
            </a:br>
            <a:r>
              <a:rPr lang="nl-NL" sz="3600" kern="100" dirty="0">
                <a:effectLst/>
                <a:latin typeface="Calibri" panose="020F0502020204030204" pitchFamily="34" charset="0"/>
                <a:ea typeface="Calibri" panose="020F0502020204030204" pitchFamily="34" charset="0"/>
                <a:cs typeface="Times New Roman" panose="02020603050405020304" pitchFamily="18" charset="0"/>
              </a:rPr>
              <a:t>Gij die ons geworden zijt taal en teken in de tijd,</a:t>
            </a:r>
            <a:br>
              <a:rPr lang="nl-NL" sz="3600" kern="100" dirty="0">
                <a:effectLst/>
                <a:latin typeface="Calibri" panose="020F0502020204030204" pitchFamily="34" charset="0"/>
                <a:ea typeface="Calibri" panose="020F0502020204030204" pitchFamily="34" charset="0"/>
                <a:cs typeface="Times New Roman" panose="02020603050405020304" pitchFamily="18" charset="0"/>
              </a:rPr>
            </a:br>
            <a:r>
              <a:rPr lang="nl-NL" sz="3600" kern="100" dirty="0">
                <a:effectLst/>
                <a:latin typeface="Calibri" panose="020F0502020204030204" pitchFamily="34" charset="0"/>
                <a:ea typeface="Calibri" panose="020F0502020204030204" pitchFamily="34" charset="0"/>
                <a:cs typeface="Times New Roman" panose="02020603050405020304" pitchFamily="18" charset="0"/>
              </a:rPr>
              <a:t>al uw glorie legt Gij af ons tot redding uit het graf,</a:t>
            </a:r>
            <a:br>
              <a:rPr lang="nl-NL" sz="3600" kern="100" dirty="0">
                <a:effectLst/>
                <a:latin typeface="Calibri" panose="020F0502020204030204" pitchFamily="34" charset="0"/>
                <a:ea typeface="Calibri" panose="020F0502020204030204" pitchFamily="34" charset="0"/>
                <a:cs typeface="Times New Roman" panose="02020603050405020304" pitchFamily="18" charset="0"/>
              </a:rPr>
            </a:br>
            <a:r>
              <a:rPr lang="nl-NL" sz="3600" kern="100" dirty="0">
                <a:effectLst/>
                <a:latin typeface="Calibri" panose="020F0502020204030204" pitchFamily="34" charset="0"/>
                <a:ea typeface="Calibri" panose="020F0502020204030204" pitchFamily="34" charset="0"/>
                <a:cs typeface="Times New Roman" panose="02020603050405020304" pitchFamily="18" charset="0"/>
              </a:rPr>
              <a:t>dat wij ongerept en rein nieuwgeboren zouden zijn.</a:t>
            </a:r>
            <a:br>
              <a:rPr lang="nl-NL" sz="3600" kern="100" dirty="0">
                <a:effectLst/>
                <a:latin typeface="Calibri" panose="020F0502020204030204" pitchFamily="34" charset="0"/>
                <a:ea typeface="Calibri" panose="020F0502020204030204" pitchFamily="34" charset="0"/>
                <a:cs typeface="Times New Roman" panose="02020603050405020304" pitchFamily="18" charset="0"/>
              </a:rPr>
            </a:br>
            <a:r>
              <a:rPr lang="nl-NL" sz="3600" kern="100" dirty="0">
                <a:effectLst/>
                <a:latin typeface="Calibri" panose="020F0502020204030204" pitchFamily="34" charset="0"/>
                <a:ea typeface="Calibri" panose="020F0502020204030204" pitchFamily="34" charset="0"/>
                <a:cs typeface="Times New Roman" panose="02020603050405020304" pitchFamily="18" charset="0"/>
              </a:rPr>
              <a:t>Hoor, de </a:t>
            </a:r>
            <a:r>
              <a:rPr lang="nl-NL" sz="3600" kern="100" dirty="0" err="1">
                <a:effectLst/>
                <a:latin typeface="Calibri" panose="020F0502020204030204" pitchFamily="34" charset="0"/>
                <a:ea typeface="Calibri" panose="020F0502020204030204" pitchFamily="34" charset="0"/>
                <a:cs typeface="Times New Roman" panose="02020603050405020304" pitchFamily="18" charset="0"/>
              </a:rPr>
              <a:t>eng’len</a:t>
            </a:r>
            <a:r>
              <a:rPr lang="nl-NL" sz="3600" kern="100" dirty="0">
                <a:effectLst/>
                <a:latin typeface="Calibri" panose="020F0502020204030204" pitchFamily="34" charset="0"/>
                <a:ea typeface="Calibri" panose="020F0502020204030204" pitchFamily="34" charset="0"/>
                <a:cs typeface="Times New Roman" panose="02020603050405020304" pitchFamily="18" charset="0"/>
              </a:rPr>
              <a:t> zingen </a:t>
            </a:r>
            <a:r>
              <a:rPr lang="nl-NL" sz="3600" kern="100" dirty="0" err="1">
                <a:effectLst/>
                <a:latin typeface="Calibri" panose="020F0502020204030204" pitchFamily="34" charset="0"/>
                <a:ea typeface="Calibri" panose="020F0502020204030204" pitchFamily="34" charset="0"/>
                <a:cs typeface="Times New Roman" panose="02020603050405020304" pitchFamily="18" charset="0"/>
              </a:rPr>
              <a:t>d’eer</a:t>
            </a:r>
            <a:r>
              <a:rPr lang="nl-NL" sz="3600" kern="100" dirty="0">
                <a:effectLst/>
                <a:latin typeface="Calibri" panose="020F0502020204030204" pitchFamily="34" charset="0"/>
                <a:ea typeface="Calibri" panose="020F0502020204030204" pitchFamily="34" charset="0"/>
                <a:cs typeface="Times New Roman" panose="02020603050405020304" pitchFamily="18" charset="0"/>
              </a:rPr>
              <a:t> van de nieuwgeboren Heer.</a:t>
            </a:r>
          </a:p>
        </p:txBody>
      </p:sp>
    </p:spTree>
    <p:extLst>
      <p:ext uri="{BB962C8B-B14F-4D97-AF65-F5344CB8AC3E}">
        <p14:creationId xmlns:p14="http://schemas.microsoft.com/office/powerpoint/2010/main" val="30458016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F811C0-7DC1-13C4-8986-A02A03724B03}"/>
              </a:ext>
            </a:extLst>
          </p:cNvPr>
          <p:cNvSpPr txBox="1">
            <a:spLocks/>
          </p:cNvSpPr>
          <p:nvPr/>
        </p:nvSpPr>
        <p:spPr>
          <a:xfrm>
            <a:off x="3445002" y="1736726"/>
            <a:ext cx="7886700" cy="306387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600" b="1" dirty="0">
                <a:latin typeface="Calibri" panose="020F0502020204030204" pitchFamily="34" charset="0"/>
                <a:ea typeface="Calibri" panose="020F0502020204030204" pitchFamily="34" charset="0"/>
                <a:cs typeface="Calibri" panose="020F0502020204030204" pitchFamily="34" charset="0"/>
              </a:rPr>
              <a:t>Sluiting</a:t>
            </a:r>
            <a:br>
              <a:rPr lang="nl-NL" sz="3600" b="1" dirty="0">
                <a:latin typeface="Calibri" panose="020F0502020204030204" pitchFamily="34" charset="0"/>
                <a:ea typeface="Calibri" panose="020F0502020204030204" pitchFamily="34" charset="0"/>
                <a:cs typeface="Calibri" panose="020F0502020204030204" pitchFamily="34" charset="0"/>
              </a:rPr>
            </a:br>
            <a:br>
              <a:rPr lang="nl-NL" sz="3600" b="1" dirty="0">
                <a:latin typeface="Calibri" panose="020F0502020204030204" pitchFamily="34" charset="0"/>
                <a:ea typeface="Calibri" panose="020F0502020204030204" pitchFamily="34" charset="0"/>
                <a:cs typeface="Calibri" panose="020F0502020204030204" pitchFamily="34" charset="0"/>
              </a:rPr>
            </a:br>
            <a:endParaRPr lang="nl-NL" sz="3600" b="1"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5074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157E08-315C-E3B8-028A-14B3520817DC}"/>
            </a:ext>
          </a:extLst>
        </p:cNvPr>
        <p:cNvGrpSpPr/>
        <p:nvPr/>
      </p:nvGrpSpPr>
      <p:grpSpPr>
        <a:xfrm>
          <a:off x="0" y="0"/>
          <a:ext cx="0" cy="0"/>
          <a:chOff x="0" y="0"/>
          <a:chExt cx="0" cy="0"/>
        </a:xfrm>
      </p:grpSpPr>
      <p:sp>
        <p:nvSpPr>
          <p:cNvPr id="4" name="Tekstvak 3">
            <a:extLst>
              <a:ext uri="{FF2B5EF4-FFF2-40B4-BE49-F238E27FC236}">
                <a16:creationId xmlns:a16="http://schemas.microsoft.com/office/drawing/2014/main" id="{599EFFAF-D8C8-1018-D323-18C02EBCC9B3}"/>
              </a:ext>
            </a:extLst>
          </p:cNvPr>
          <p:cNvSpPr txBox="1"/>
          <p:nvPr/>
        </p:nvSpPr>
        <p:spPr>
          <a:xfrm>
            <a:off x="1316736" y="1120676"/>
            <a:ext cx="6876288" cy="1754326"/>
          </a:xfrm>
          <a:prstGeom prst="rect">
            <a:avLst/>
          </a:prstGeom>
          <a:noFill/>
        </p:spPr>
        <p:txBody>
          <a:bodyPr wrap="square">
            <a:spAutoFit/>
          </a:bodyPr>
          <a:lstStyle/>
          <a:p>
            <a:r>
              <a:rPr lang="nl-NL" sz="3600" b="1" dirty="0">
                <a:latin typeface="Calibri" panose="020F0502020204030204" pitchFamily="34" charset="0"/>
                <a:ea typeface="Calibri" panose="020F0502020204030204" pitchFamily="34" charset="0"/>
                <a:cs typeface="Calibri" panose="020F0502020204030204" pitchFamily="34" charset="0"/>
              </a:rPr>
              <a:t>Ere zij God</a:t>
            </a:r>
          </a:p>
          <a:p>
            <a:endParaRPr lang="nl-NL" sz="3600" b="1" dirty="0">
              <a:latin typeface="Calibri" panose="020F0502020204030204" pitchFamily="34" charset="0"/>
              <a:ea typeface="Calibri" panose="020F0502020204030204" pitchFamily="34" charset="0"/>
              <a:cs typeface="Calibri" panose="020F0502020204030204" pitchFamily="34" charset="0"/>
            </a:endParaRPr>
          </a:p>
          <a:p>
            <a:r>
              <a:rPr lang="nl-NL" sz="3600" b="1" dirty="0">
                <a:latin typeface="Calibri" panose="020F0502020204030204" pitchFamily="34" charset="0"/>
                <a:ea typeface="Calibri" panose="020F0502020204030204" pitchFamily="34" charset="0"/>
                <a:cs typeface="Calibri" panose="020F0502020204030204" pitchFamily="34" charset="0"/>
              </a:rPr>
              <a:t>Met tegenstem van het koor</a:t>
            </a:r>
            <a:endParaRPr lang="nl-NL" sz="3600" dirty="0"/>
          </a:p>
        </p:txBody>
      </p:sp>
    </p:spTree>
    <p:extLst>
      <p:ext uri="{BB962C8B-B14F-4D97-AF65-F5344CB8AC3E}">
        <p14:creationId xmlns:p14="http://schemas.microsoft.com/office/powerpoint/2010/main" val="13093059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3CE954-7FBE-7BE1-49D3-F0766AB39FEF}"/>
              </a:ext>
            </a:extLst>
          </p:cNvPr>
          <p:cNvSpPr>
            <a:spLocks noGrp="1"/>
          </p:cNvSpPr>
          <p:nvPr>
            <p:ph type="title"/>
          </p:nvPr>
        </p:nvSpPr>
        <p:spPr/>
        <p:txBody>
          <a:bodyPr/>
          <a:lstStyle/>
          <a:p>
            <a:endParaRPr lang="nl-NL" dirty="0"/>
          </a:p>
        </p:txBody>
      </p:sp>
      <p:sp>
        <p:nvSpPr>
          <p:cNvPr id="3" name="Tijdelijke aanduiding voor inhoud 2">
            <a:extLst>
              <a:ext uri="{FF2B5EF4-FFF2-40B4-BE49-F238E27FC236}">
                <a16:creationId xmlns:a16="http://schemas.microsoft.com/office/drawing/2014/main" id="{45B9BD4C-341A-E0A1-FA6C-90A4CA350616}"/>
              </a:ext>
            </a:extLst>
          </p:cNvPr>
          <p:cNvSpPr>
            <a:spLocks noGrp="1"/>
          </p:cNvSpPr>
          <p:nvPr>
            <p:ph idx="1"/>
          </p:nvPr>
        </p:nvSpPr>
        <p:spPr/>
        <p:txBody>
          <a:bodyPr/>
          <a:lstStyle/>
          <a:p>
            <a:endParaRPr lang="nl-NL" dirty="0"/>
          </a:p>
        </p:txBody>
      </p:sp>
    </p:spTree>
    <p:extLst>
      <p:ext uri="{BB962C8B-B14F-4D97-AF65-F5344CB8AC3E}">
        <p14:creationId xmlns:p14="http://schemas.microsoft.com/office/powerpoint/2010/main" val="3493951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CE61AE62-F16B-FC48-109E-581375A744CC}"/>
              </a:ext>
            </a:extLst>
          </p:cNvPr>
          <p:cNvSpPr>
            <a:spLocks noGrp="1"/>
          </p:cNvSpPr>
          <p:nvPr>
            <p:ph type="title"/>
          </p:nvPr>
        </p:nvSpPr>
        <p:spPr>
          <a:xfrm>
            <a:off x="3163824" y="500062"/>
            <a:ext cx="6503670" cy="1325563"/>
          </a:xfrm>
        </p:spPr>
        <p:txBody>
          <a:bodyPr>
            <a:normAutofit/>
          </a:bodyPr>
          <a:lstStyle/>
          <a:p>
            <a:r>
              <a:rPr lang="nl-NL" sz="3600" b="1" dirty="0">
                <a:latin typeface="Calibri" panose="020F0502020204030204" pitchFamily="34" charset="0"/>
                <a:ea typeface="Calibri" panose="020F0502020204030204" pitchFamily="34" charset="0"/>
                <a:cs typeface="Calibri" panose="020F0502020204030204" pitchFamily="34" charset="0"/>
              </a:rPr>
              <a:t>Opening</a:t>
            </a:r>
            <a:endParaRPr lang="nl-NL" sz="36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43927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237CEE-AE0D-B5CC-69E8-3C27CF27C92A}"/>
              </a:ext>
            </a:extLst>
          </p:cNvPr>
          <p:cNvSpPr>
            <a:spLocks noGrp="1"/>
          </p:cNvSpPr>
          <p:nvPr>
            <p:ph type="title"/>
          </p:nvPr>
        </p:nvSpPr>
        <p:spPr>
          <a:xfrm>
            <a:off x="976122" y="884110"/>
            <a:ext cx="7886700" cy="1325563"/>
          </a:xfrm>
        </p:spPr>
        <p:txBody>
          <a:bodyPr>
            <a:normAutofit fontScale="90000"/>
          </a:bodyPr>
          <a:lstStyle/>
          <a:p>
            <a:r>
              <a:rPr lang="nl-NL" sz="3600" b="1" dirty="0">
                <a:latin typeface="Calibri" panose="020F0502020204030204" pitchFamily="34" charset="0"/>
                <a:ea typeface="Calibri" panose="020F0502020204030204" pitchFamily="34" charset="0"/>
                <a:cs typeface="Calibri" panose="020F0502020204030204" pitchFamily="34" charset="0"/>
              </a:rPr>
              <a:t>Koor:</a:t>
            </a:r>
            <a:br>
              <a:rPr lang="nl-NL" sz="3600" b="1" dirty="0">
                <a:latin typeface="Calibri" panose="020F0502020204030204" pitchFamily="34" charset="0"/>
                <a:ea typeface="Calibri" panose="020F0502020204030204" pitchFamily="34" charset="0"/>
                <a:cs typeface="Calibri" panose="020F0502020204030204" pitchFamily="34" charset="0"/>
              </a:rPr>
            </a:br>
            <a:br>
              <a:rPr lang="nl-NL" sz="3600" b="1" dirty="0">
                <a:latin typeface="Calibri" panose="020F0502020204030204" pitchFamily="34" charset="0"/>
                <a:ea typeface="Calibri" panose="020F0502020204030204" pitchFamily="34" charset="0"/>
                <a:cs typeface="Calibri" panose="020F0502020204030204" pitchFamily="34" charset="0"/>
              </a:rPr>
            </a:br>
            <a:r>
              <a:rPr lang="nl-NL" sz="3600" b="1" dirty="0">
                <a:latin typeface="Calibri" panose="020F0502020204030204" pitchFamily="34" charset="0"/>
                <a:ea typeface="Calibri" panose="020F0502020204030204" pitchFamily="34" charset="0"/>
                <a:cs typeface="Calibri" panose="020F0502020204030204" pitchFamily="34" charset="0"/>
              </a:rPr>
              <a:t>King of Kings en </a:t>
            </a:r>
            <a:r>
              <a:rPr lang="nl-NL" sz="3600" b="1" dirty="0" err="1">
                <a:latin typeface="Calibri" panose="020F0502020204030204" pitchFamily="34" charset="0"/>
                <a:ea typeface="Calibri" panose="020F0502020204030204" pitchFamily="34" charset="0"/>
                <a:cs typeface="Calibri" panose="020F0502020204030204" pitchFamily="34" charset="0"/>
              </a:rPr>
              <a:t>Gaudeamus</a:t>
            </a:r>
            <a:endParaRPr lang="nl-NL" sz="3600" b="1"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90983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5F252DD5-2B68-EF73-2DB9-0267DC0C4DFF}"/>
              </a:ext>
            </a:extLst>
          </p:cNvPr>
          <p:cNvSpPr txBox="1">
            <a:spLocks/>
          </p:cNvSpPr>
          <p:nvPr/>
        </p:nvSpPr>
        <p:spPr>
          <a:xfrm>
            <a:off x="976122" y="1075547"/>
            <a:ext cx="7886700" cy="1325563"/>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600" b="1" dirty="0">
                <a:latin typeface="Calibri" panose="020F0502020204030204" pitchFamily="34" charset="0"/>
                <a:ea typeface="Calibri" panose="020F0502020204030204" pitchFamily="34" charset="0"/>
                <a:cs typeface="Calibri" panose="020F0502020204030204" pitchFamily="34" charset="0"/>
              </a:rPr>
              <a:t>Koor:</a:t>
            </a:r>
          </a:p>
          <a:p>
            <a:endParaRPr lang="nl-NL" sz="3600" b="1" dirty="0">
              <a:latin typeface="Calibri" panose="020F0502020204030204" pitchFamily="34" charset="0"/>
              <a:ea typeface="Calibri" panose="020F0502020204030204" pitchFamily="34" charset="0"/>
              <a:cs typeface="Calibri" panose="020F0502020204030204" pitchFamily="34" charset="0"/>
            </a:endParaRPr>
          </a:p>
          <a:p>
            <a:r>
              <a:rPr lang="nl-NL" sz="3600" b="1" dirty="0">
                <a:latin typeface="Calibri" panose="020F0502020204030204" pitchFamily="34" charset="0"/>
                <a:ea typeface="Calibri" panose="020F0502020204030204" pitchFamily="34" charset="0"/>
                <a:cs typeface="Calibri" panose="020F0502020204030204" pitchFamily="34" charset="0"/>
              </a:rPr>
              <a:t>Zo is het beloofd (Sela)</a:t>
            </a:r>
          </a:p>
        </p:txBody>
      </p:sp>
    </p:spTree>
    <p:extLst>
      <p:ext uri="{BB962C8B-B14F-4D97-AF65-F5344CB8AC3E}">
        <p14:creationId xmlns:p14="http://schemas.microsoft.com/office/powerpoint/2010/main" val="3988309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4B8F99-25FF-833F-0A33-85690111A014}"/>
              </a:ext>
            </a:extLst>
          </p:cNvPr>
          <p:cNvSpPr txBox="1">
            <a:spLocks/>
          </p:cNvSpPr>
          <p:nvPr/>
        </p:nvSpPr>
        <p:spPr>
          <a:xfrm>
            <a:off x="1207008" y="1225296"/>
            <a:ext cx="10289286" cy="234086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600" b="1" dirty="0">
                <a:latin typeface="Calibri" panose="020F0502020204030204" pitchFamily="34" charset="0"/>
                <a:ea typeface="Calibri" panose="020F0502020204030204" pitchFamily="34" charset="0"/>
                <a:cs typeface="Calibri" panose="020F0502020204030204" pitchFamily="34" charset="0"/>
              </a:rPr>
              <a:t>Koor:</a:t>
            </a:r>
          </a:p>
          <a:p>
            <a:endParaRPr lang="nl-NL" sz="3600" b="1" dirty="0">
              <a:latin typeface="Calibri" panose="020F0502020204030204" pitchFamily="34" charset="0"/>
              <a:ea typeface="Calibri" panose="020F0502020204030204" pitchFamily="34" charset="0"/>
              <a:cs typeface="Calibri" panose="020F0502020204030204" pitchFamily="34" charset="0"/>
            </a:endParaRPr>
          </a:p>
          <a:p>
            <a:r>
              <a:rPr lang="nl-NL" sz="3600" b="1" dirty="0">
                <a:latin typeface="Calibri" panose="020F0502020204030204" pitchFamily="34" charset="0"/>
                <a:ea typeface="Calibri" panose="020F0502020204030204" pitchFamily="34" charset="0"/>
                <a:cs typeface="Calibri" panose="020F0502020204030204" pitchFamily="34" charset="0"/>
              </a:rPr>
              <a:t>Hoop</a:t>
            </a:r>
          </a:p>
        </p:txBody>
      </p:sp>
    </p:spTree>
    <p:extLst>
      <p:ext uri="{BB962C8B-B14F-4D97-AF65-F5344CB8AC3E}">
        <p14:creationId xmlns:p14="http://schemas.microsoft.com/office/powerpoint/2010/main" val="300761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EFA337-7A50-1688-9A6F-7395E6AE965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457DF4A6-4CEA-C7A9-EC74-07558771D3EE}"/>
              </a:ext>
            </a:extLst>
          </p:cNvPr>
          <p:cNvSpPr txBox="1">
            <a:spLocks/>
          </p:cNvSpPr>
          <p:nvPr/>
        </p:nvSpPr>
        <p:spPr>
          <a:xfrm>
            <a:off x="866394" y="1298765"/>
            <a:ext cx="7886700" cy="3035491"/>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600" b="1" dirty="0">
                <a:latin typeface="Calibri" panose="020F0502020204030204" pitchFamily="34" charset="0"/>
                <a:ea typeface="Calibri" panose="020F0502020204030204" pitchFamily="34" charset="0"/>
                <a:cs typeface="Calibri" panose="020F0502020204030204" pitchFamily="34" charset="0"/>
              </a:rPr>
              <a:t>Koor:</a:t>
            </a:r>
          </a:p>
          <a:p>
            <a:endParaRPr lang="nl-NL" sz="3600" b="1" dirty="0">
              <a:latin typeface="Calibri" panose="020F0502020204030204" pitchFamily="34" charset="0"/>
              <a:ea typeface="Calibri" panose="020F0502020204030204" pitchFamily="34" charset="0"/>
              <a:cs typeface="Calibri" panose="020F0502020204030204" pitchFamily="34" charset="0"/>
            </a:endParaRPr>
          </a:p>
          <a:p>
            <a:r>
              <a:rPr lang="nl-NL" sz="3600" b="1" dirty="0">
                <a:latin typeface="Calibri" panose="020F0502020204030204" pitchFamily="34" charset="0"/>
                <a:ea typeface="Calibri" panose="020F0502020204030204" pitchFamily="34" charset="0"/>
                <a:cs typeface="Calibri" panose="020F0502020204030204" pitchFamily="34" charset="0"/>
              </a:rPr>
              <a:t>Een lied klonk in de </a:t>
            </a:r>
            <a:r>
              <a:rPr lang="nl-NL" sz="3600" b="1" dirty="0" err="1">
                <a:latin typeface="Calibri" panose="020F0502020204030204" pitchFamily="34" charset="0"/>
                <a:ea typeface="Calibri" panose="020F0502020204030204" pitchFamily="34" charset="0"/>
                <a:cs typeface="Calibri" panose="020F0502020204030204" pitchFamily="34" charset="0"/>
              </a:rPr>
              <a:t>heil’ge</a:t>
            </a:r>
            <a:r>
              <a:rPr lang="nl-NL" sz="3600" b="1" dirty="0">
                <a:latin typeface="Calibri" panose="020F0502020204030204" pitchFamily="34" charset="0"/>
                <a:ea typeface="Calibri" panose="020F0502020204030204" pitchFamily="34" charset="0"/>
                <a:cs typeface="Calibri" panose="020F0502020204030204" pitchFamily="34" charset="0"/>
              </a:rPr>
              <a:t> nacht</a:t>
            </a:r>
          </a:p>
          <a:p>
            <a:endParaRPr lang="nl-NL" sz="3600" dirty="0">
              <a:latin typeface="Calibri" panose="020F0502020204030204" pitchFamily="34" charset="0"/>
              <a:ea typeface="Calibri" panose="020F0502020204030204" pitchFamily="34" charset="0"/>
              <a:cs typeface="Calibri" panose="020F0502020204030204" pitchFamily="34" charset="0"/>
            </a:endParaRPr>
          </a:p>
          <a:p>
            <a:r>
              <a:rPr lang="nl-NL" sz="3600" dirty="0">
                <a:latin typeface="Calibri" panose="020F0502020204030204" pitchFamily="34" charset="0"/>
                <a:ea typeface="Calibri" panose="020F0502020204030204" pitchFamily="34" charset="0"/>
                <a:cs typeface="Calibri" panose="020F0502020204030204" pitchFamily="34" charset="0"/>
              </a:rPr>
              <a:t>Couplet 4 met gemeente</a:t>
            </a:r>
          </a:p>
        </p:txBody>
      </p:sp>
    </p:spTree>
    <p:extLst>
      <p:ext uri="{BB962C8B-B14F-4D97-AF65-F5344CB8AC3E}">
        <p14:creationId xmlns:p14="http://schemas.microsoft.com/office/powerpoint/2010/main" val="3167654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72F394-78FC-5EFE-432E-AAF8F019FDE8}"/>
            </a:ext>
          </a:extLst>
        </p:cNvPr>
        <p:cNvGrpSpPr/>
        <p:nvPr/>
      </p:nvGrpSpPr>
      <p:grpSpPr>
        <a:xfrm>
          <a:off x="0" y="0"/>
          <a:ext cx="0" cy="0"/>
          <a:chOff x="0" y="0"/>
          <a:chExt cx="0" cy="0"/>
        </a:xfrm>
      </p:grpSpPr>
      <p:sp>
        <p:nvSpPr>
          <p:cNvPr id="3" name="Tekstvak 2">
            <a:extLst>
              <a:ext uri="{FF2B5EF4-FFF2-40B4-BE49-F238E27FC236}">
                <a16:creationId xmlns:a16="http://schemas.microsoft.com/office/drawing/2014/main" id="{54886658-6A81-8AA7-24A0-67D2C158529B}"/>
              </a:ext>
            </a:extLst>
          </p:cNvPr>
          <p:cNvSpPr txBox="1"/>
          <p:nvPr/>
        </p:nvSpPr>
        <p:spPr>
          <a:xfrm>
            <a:off x="399626" y="780627"/>
            <a:ext cx="8342037" cy="5503751"/>
          </a:xfrm>
          <a:prstGeom prst="rect">
            <a:avLst/>
          </a:prstGeom>
          <a:noFill/>
        </p:spPr>
        <p:txBody>
          <a:bodyPr wrap="square">
            <a:spAutoFit/>
          </a:bodyPr>
          <a:lstStyle/>
          <a:p>
            <a:pPr>
              <a:lnSpc>
                <a:spcPct val="107000"/>
              </a:lnSpc>
              <a:spcAft>
                <a:spcPts val="800"/>
              </a:spcAft>
            </a:pPr>
            <a:r>
              <a:rPr lang="nl-NL" sz="3600" kern="100" dirty="0">
                <a:effectLst/>
                <a:latin typeface="Calibri" panose="020F0502020204030204" pitchFamily="34" charset="0"/>
                <a:ea typeface="Calibri" panose="020F0502020204030204" pitchFamily="34" charset="0"/>
                <a:cs typeface="Times New Roman" panose="02020603050405020304" pitchFamily="18" charset="0"/>
              </a:rPr>
              <a:t>4</a:t>
            </a:r>
          </a:p>
          <a:p>
            <a:pPr>
              <a:lnSpc>
                <a:spcPct val="107000"/>
              </a:lnSpc>
              <a:spcAft>
                <a:spcPts val="800"/>
              </a:spcAft>
            </a:pPr>
            <a:r>
              <a:rPr lang="nl-NL" sz="3600" kern="100" dirty="0">
                <a:effectLst/>
                <a:latin typeface="Calibri" panose="020F0502020204030204" pitchFamily="34" charset="0"/>
                <a:ea typeface="Calibri" panose="020F0502020204030204" pitchFamily="34" charset="0"/>
                <a:cs typeface="Times New Roman" panose="02020603050405020304" pitchFamily="18" charset="0"/>
              </a:rPr>
              <a:t>Eens </a:t>
            </a:r>
            <a:r>
              <a:rPr lang="nl-NL" sz="3600" kern="100" dirty="0">
                <a:latin typeface="Calibri" panose="020F0502020204030204" pitchFamily="34" charset="0"/>
                <a:ea typeface="Calibri" panose="020F0502020204030204" pitchFamily="34" charset="0"/>
                <a:cs typeface="Times New Roman" panose="02020603050405020304" pitchFamily="18" charset="0"/>
              </a:rPr>
              <a:t>breekt het </a:t>
            </a:r>
            <a:r>
              <a:rPr lang="nl-NL" sz="3600" kern="100" dirty="0">
                <a:effectLst/>
                <a:latin typeface="Calibri" panose="020F0502020204030204" pitchFamily="34" charset="0"/>
                <a:ea typeface="Calibri" panose="020F0502020204030204" pitchFamily="34" charset="0"/>
                <a:cs typeface="Times New Roman" panose="02020603050405020304" pitchFamily="18" charset="0"/>
              </a:rPr>
              <a:t>grote kerstfeest aan, waar op de wereld wacht.</a:t>
            </a:r>
            <a:br>
              <a:rPr lang="nl-NL" sz="3600" kern="100" dirty="0">
                <a:effectLst/>
                <a:latin typeface="Calibri" panose="020F0502020204030204" pitchFamily="34" charset="0"/>
                <a:ea typeface="Calibri" panose="020F0502020204030204" pitchFamily="34" charset="0"/>
                <a:cs typeface="Times New Roman" panose="02020603050405020304" pitchFamily="18" charset="0"/>
              </a:rPr>
            </a:br>
            <a:r>
              <a:rPr lang="nl-NL" sz="3600" kern="100" dirty="0">
                <a:effectLst/>
                <a:latin typeface="Calibri" panose="020F0502020204030204" pitchFamily="34" charset="0"/>
                <a:ea typeface="Calibri" panose="020F0502020204030204" pitchFamily="34" charset="0"/>
                <a:cs typeface="Times New Roman" panose="02020603050405020304" pitchFamily="18" charset="0"/>
              </a:rPr>
              <a:t>Gods Zoon zal komen op de aard in ware koningspracht.</a:t>
            </a:r>
            <a:br>
              <a:rPr lang="nl-NL" sz="3600" kern="100" dirty="0">
                <a:effectLst/>
                <a:latin typeface="Calibri" panose="020F0502020204030204" pitchFamily="34" charset="0"/>
                <a:ea typeface="Calibri" panose="020F0502020204030204" pitchFamily="34" charset="0"/>
                <a:cs typeface="Times New Roman" panose="02020603050405020304" pitchFamily="18" charset="0"/>
              </a:rPr>
            </a:br>
            <a:r>
              <a:rPr lang="nl-NL" sz="3600" kern="100" dirty="0">
                <a:effectLst/>
                <a:latin typeface="Calibri" panose="020F0502020204030204" pitchFamily="34" charset="0"/>
                <a:ea typeface="Calibri" panose="020F0502020204030204" pitchFamily="34" charset="0"/>
                <a:cs typeface="Times New Roman" panose="02020603050405020304" pitchFamily="18" charset="0"/>
              </a:rPr>
              <a:t>De vrede zal volkomen zijn, Hij duldt geen oorlog meer.</a:t>
            </a:r>
            <a:br>
              <a:rPr lang="nl-NL" sz="3600" kern="100" dirty="0">
                <a:effectLst/>
                <a:latin typeface="Calibri" panose="020F0502020204030204" pitchFamily="34" charset="0"/>
                <a:ea typeface="Calibri" panose="020F0502020204030204" pitchFamily="34" charset="0"/>
                <a:cs typeface="Times New Roman" panose="02020603050405020304" pitchFamily="18" charset="0"/>
              </a:rPr>
            </a:br>
            <a:r>
              <a:rPr lang="nl-NL" sz="3600" kern="100" dirty="0">
                <a:effectLst/>
                <a:latin typeface="Calibri" panose="020F0502020204030204" pitchFamily="34" charset="0"/>
                <a:ea typeface="Calibri" panose="020F0502020204030204" pitchFamily="34" charset="0"/>
                <a:cs typeface="Times New Roman" panose="02020603050405020304" pitchFamily="18" charset="0"/>
              </a:rPr>
              <a:t>Komt, engelen en mensen saam, brengt Hem de hoogste eer.</a:t>
            </a:r>
          </a:p>
        </p:txBody>
      </p:sp>
    </p:spTree>
    <p:extLst>
      <p:ext uri="{BB962C8B-B14F-4D97-AF65-F5344CB8AC3E}">
        <p14:creationId xmlns:p14="http://schemas.microsoft.com/office/powerpoint/2010/main" val="4262477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2D6A48-1AE2-D771-9E88-702DB4E14741}"/>
              </a:ext>
            </a:extLst>
          </p:cNvPr>
          <p:cNvSpPr>
            <a:spLocks noGrp="1"/>
          </p:cNvSpPr>
          <p:nvPr>
            <p:ph type="title"/>
          </p:nvPr>
        </p:nvSpPr>
        <p:spPr/>
        <p:txBody>
          <a:bodyPr>
            <a:normAutofit/>
          </a:bodyPr>
          <a:lstStyle/>
          <a:p>
            <a:r>
              <a:rPr lang="nl-NL" sz="3600" b="1" dirty="0">
                <a:latin typeface="Calibri" panose="020F0502020204030204" pitchFamily="34" charset="0"/>
                <a:ea typeface="Calibri" panose="020F0502020204030204" pitchFamily="34" charset="0"/>
                <a:cs typeface="Calibri" panose="020F0502020204030204" pitchFamily="34" charset="0"/>
              </a:rPr>
              <a:t>Schriftlezing: Lucas 2: 1 - 21</a:t>
            </a:r>
          </a:p>
        </p:txBody>
      </p:sp>
    </p:spTree>
    <p:extLst>
      <p:ext uri="{BB962C8B-B14F-4D97-AF65-F5344CB8AC3E}">
        <p14:creationId xmlns:p14="http://schemas.microsoft.com/office/powerpoint/2010/main" val="1458128804"/>
      </p:ext>
    </p:extLst>
  </p:cSld>
  <p:clrMapOvr>
    <a:masterClrMapping/>
  </p:clrMapOvr>
</p:sld>
</file>

<file path=ppt/theme/theme1.xml><?xml version="1.0" encoding="utf-8"?>
<a:theme xmlns:a="http://schemas.openxmlformats.org/drawingml/2006/main" name="Kantoorthema">
  <a:themeElements>
    <a:clrScheme name="Kantoorthema">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Kantoorthema">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740</TotalTime>
  <Words>446</Words>
  <Application>Microsoft Office PowerPoint</Application>
  <PresentationFormat>Diavoorstelling (4:3)</PresentationFormat>
  <Paragraphs>61</Paragraphs>
  <Slides>27</Slides>
  <Notes>6</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27</vt:i4>
      </vt:variant>
    </vt:vector>
  </HeadingPairs>
  <TitlesOfParts>
    <vt:vector size="33" baseType="lpstr">
      <vt:lpstr>ＭＳ Ｐゴシック</vt:lpstr>
      <vt:lpstr>Aptos</vt:lpstr>
      <vt:lpstr>Aptos Display</vt:lpstr>
      <vt:lpstr>Arial</vt:lpstr>
      <vt:lpstr>Calibri</vt:lpstr>
      <vt:lpstr>Kantoorthema</vt:lpstr>
      <vt:lpstr>PowerPoint-presentatie</vt:lpstr>
      <vt:lpstr>PowerPoint-presentatie</vt:lpstr>
      <vt:lpstr>Opening</vt:lpstr>
      <vt:lpstr>Koor:  King of Kings en Gaudeamus</vt:lpstr>
      <vt:lpstr>PowerPoint-presentatie</vt:lpstr>
      <vt:lpstr>PowerPoint-presentatie</vt:lpstr>
      <vt:lpstr>PowerPoint-presentatie</vt:lpstr>
      <vt:lpstr>PowerPoint-presentatie</vt:lpstr>
      <vt:lpstr>Schriftlezing: Lucas 2: 1 - 21</vt:lpstr>
      <vt:lpstr>Instrumentaal: fluit-orgel-piano Hark the herald angels sing</vt:lpstr>
      <vt:lpstr>PowerPoint-presentatie</vt:lpstr>
      <vt:lpstr>PowerPoint-presentatie</vt:lpstr>
      <vt:lpstr>Koor:  Christmas time</vt:lpstr>
      <vt:lpstr>Instrumentaal:  Away in a manger In the bleak midwinter He was born</vt:lpstr>
      <vt:lpstr>Koor:             Vrede klinkt helder in die nacht  </vt:lpstr>
      <vt:lpstr>PowerPoint-presentatie</vt:lpstr>
      <vt:lpstr>PowerPoint-presentatie</vt:lpstr>
      <vt:lpstr>PowerPoint-presentatie</vt:lpstr>
      <vt:lpstr>PowerPoint-presentatie</vt:lpstr>
      <vt:lpstr>PowerPoint-presentatie</vt:lpstr>
      <vt:lpstr>PowerPoint-presentatie</vt:lpstr>
      <vt:lpstr>Hoor de eng’len zingen d’eer van de nieuwgeboren Heer! Vreed’op aarde, ’t is vervuld, God verzoent der mensen schuld.  Voeg u, volken, in het koor, dat weerklinkt de hemel door, zingt met algemene stem voor het kind van Bethlehem. Hoor, de eng’len zingen d’eer van de nieuwgeboren Heer.</vt:lpstr>
      <vt:lpstr>Koor</vt:lpstr>
      <vt:lpstr>Lof aan U die eeuwig leeft en op aarde vrede geeft, Gij die ons geworden zijt taal en teken in de tijd, al uw glorie legt Gij af ons tot redding uit het graf, dat wij ongerept en rein nieuwgeboren zouden zijn. Hoor, de eng’len zingen d’eer van de nieuwgeboren Heer.</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 b</dc:creator>
  <cp:lastModifiedBy>Mariakerk Vollenhove</cp:lastModifiedBy>
  <cp:revision>25</cp:revision>
  <dcterms:created xsi:type="dcterms:W3CDTF">2024-11-06T09:03:05Z</dcterms:created>
  <dcterms:modified xsi:type="dcterms:W3CDTF">2024-12-21T14:22:24Z</dcterms:modified>
</cp:coreProperties>
</file>