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7"/>
  </p:notesMasterIdLst>
  <p:sldIdLst>
    <p:sldId id="2396" r:id="rId2"/>
    <p:sldId id="2393" r:id="rId3"/>
    <p:sldId id="2397" r:id="rId4"/>
    <p:sldId id="2398" r:id="rId5"/>
    <p:sldId id="300" r:id="rId6"/>
    <p:sldId id="361" r:id="rId7"/>
    <p:sldId id="362" r:id="rId8"/>
    <p:sldId id="2399" r:id="rId9"/>
    <p:sldId id="2400" r:id="rId10"/>
    <p:sldId id="256" r:id="rId11"/>
    <p:sldId id="257" r:id="rId12"/>
    <p:sldId id="2502" r:id="rId13"/>
    <p:sldId id="2503" r:id="rId14"/>
    <p:sldId id="2504" r:id="rId15"/>
    <p:sldId id="2505" r:id="rId16"/>
    <p:sldId id="2401" r:id="rId17"/>
    <p:sldId id="2402" r:id="rId18"/>
    <p:sldId id="2403" r:id="rId19"/>
    <p:sldId id="2404" r:id="rId20"/>
    <p:sldId id="2510" r:id="rId21"/>
    <p:sldId id="2515" r:id="rId22"/>
    <p:sldId id="2514" r:id="rId23"/>
    <p:sldId id="2513" r:id="rId24"/>
    <p:sldId id="2523" r:id="rId25"/>
    <p:sldId id="2405" r:id="rId26"/>
    <p:sldId id="2406" r:id="rId27"/>
    <p:sldId id="414" r:id="rId28"/>
    <p:sldId id="415" r:id="rId29"/>
    <p:sldId id="416" r:id="rId30"/>
    <p:sldId id="417" r:id="rId31"/>
    <p:sldId id="2407" r:id="rId32"/>
    <p:sldId id="2408" r:id="rId33"/>
    <p:sldId id="2409" r:id="rId34"/>
    <p:sldId id="2410" r:id="rId35"/>
    <p:sldId id="2411" r:id="rId36"/>
    <p:sldId id="2412" r:id="rId37"/>
    <p:sldId id="2413" r:id="rId38"/>
    <p:sldId id="399" r:id="rId39"/>
    <p:sldId id="400" r:id="rId40"/>
    <p:sldId id="402" r:id="rId41"/>
    <p:sldId id="464" r:id="rId42"/>
    <p:sldId id="466" r:id="rId43"/>
    <p:sldId id="467" r:id="rId44"/>
    <p:sldId id="403" r:id="rId45"/>
    <p:sldId id="460" r:id="rId46"/>
    <p:sldId id="468" r:id="rId47"/>
    <p:sldId id="2414" r:id="rId48"/>
    <p:sldId id="2516" r:id="rId49"/>
    <p:sldId id="2520" r:id="rId50"/>
    <p:sldId id="2519" r:id="rId51"/>
    <p:sldId id="2517" r:id="rId52"/>
    <p:sldId id="2521" r:id="rId53"/>
    <p:sldId id="2522" r:id="rId54"/>
    <p:sldId id="2415" r:id="rId55"/>
    <p:sldId id="2416" r:id="rId56"/>
    <p:sldId id="2417" r:id="rId57"/>
    <p:sldId id="2506" r:id="rId58"/>
    <p:sldId id="2507" r:id="rId59"/>
    <p:sldId id="2508" r:id="rId60"/>
    <p:sldId id="2509" r:id="rId61"/>
    <p:sldId id="2418" r:id="rId62"/>
    <p:sldId id="2419" r:id="rId63"/>
    <p:sldId id="2524" r:id="rId64"/>
    <p:sldId id="2525" r:id="rId65"/>
    <p:sldId id="2526" r:id="rId66"/>
    <p:sldId id="2527" r:id="rId67"/>
    <p:sldId id="2528" r:id="rId68"/>
    <p:sldId id="264" r:id="rId69"/>
    <p:sldId id="265" r:id="rId70"/>
    <p:sldId id="266" r:id="rId71"/>
    <p:sldId id="267" r:id="rId72"/>
    <p:sldId id="268" r:id="rId73"/>
    <p:sldId id="2529" r:id="rId74"/>
    <p:sldId id="2420" r:id="rId75"/>
    <p:sldId id="2423" r:id="rId76"/>
    <p:sldId id="2237" r:id="rId77"/>
    <p:sldId id="2421" r:id="rId78"/>
    <p:sldId id="258" r:id="rId79"/>
    <p:sldId id="259" r:id="rId80"/>
    <p:sldId id="260" r:id="rId81"/>
    <p:sldId id="261" r:id="rId82"/>
    <p:sldId id="262" r:id="rId83"/>
    <p:sldId id="263" r:id="rId84"/>
    <p:sldId id="2422" r:id="rId85"/>
    <p:sldId id="2501" r:id="rId8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7DEBC6-09F0-46FB-904D-991EF89CB3BD}" v="2" dt="2024-09-06T08:09:06.092"/>
    <p1510:client id="{9FDC1E7A-8878-4DB4-B7C1-D7541972EB3A}" v="1" dt="2024-09-06T16:15:20.7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77" d="100"/>
          <a:sy n="77" d="100"/>
        </p:scale>
        <p:origin x="81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0FF997-C50B-4A10-9698-202686D726C7}" type="datetimeFigureOut">
              <a:rPr lang="nl-NL" smtClean="0"/>
              <a:t>7-9-2024</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33C14C-2925-4EF7-BEA8-14269FC4B698}" type="slidenum">
              <a:rPr lang="nl-NL" smtClean="0"/>
              <a:t>‹nr.›</a:t>
            </a:fld>
            <a:endParaRPr lang="nl-NL"/>
          </a:p>
        </p:txBody>
      </p:sp>
    </p:spTree>
    <p:extLst>
      <p:ext uri="{BB962C8B-B14F-4D97-AF65-F5344CB8AC3E}">
        <p14:creationId xmlns:p14="http://schemas.microsoft.com/office/powerpoint/2010/main" val="4251813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9330" name="Shape 82"/>
          <p:cNvSpPr txBox="1">
            <a:spLocks noChangeArrowheads="1"/>
          </p:cNvSpPr>
          <p:nvPr/>
        </p:nvSpPr>
        <p:spPr bwMode="auto">
          <a:xfrm>
            <a:off x="3884613" y="8685213"/>
            <a:ext cx="2970212" cy="455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b"/>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lgn="r" eaLnBrk="1" hangingPunct="1">
              <a:spcBef>
                <a:spcPct val="0"/>
              </a:spcBef>
              <a:buClr>
                <a:srgbClr val="000000"/>
              </a:buClr>
              <a:buSzPct val="25000"/>
              <a:buFont typeface="Calibri" pitchFamily="34" charset="0"/>
              <a:buNone/>
            </a:pPr>
            <a:r>
              <a:rPr lang="en-US" altLang="nl-NL">
                <a:solidFill>
                  <a:srgbClr val="000000"/>
                </a:solidFill>
                <a:sym typeface="Calibri" pitchFamily="34" charset="0"/>
              </a:rPr>
              <a:t>*</a:t>
            </a:r>
          </a:p>
        </p:txBody>
      </p:sp>
      <p:sp>
        <p:nvSpPr>
          <p:cNvPr id="99331" name="Shape 83"/>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lnTo>
                  <a:pt x="0" y="0"/>
                </a:lnTo>
                <a:close/>
              </a:path>
            </a:pathLst>
          </a:custGeom>
          <a:solidFill>
            <a:srgbClr val="FFFFFF"/>
          </a:solidFill>
          <a:ln w="9525">
            <a:noFill/>
          </a:ln>
          <a:extLst>
            <a:ext uri="{91240B29-F687-4f45-9708-019B960494DF}">
              <a14:hiddenLine xmlns:a14="http://schemas.microsoft.com/office/drawing/2010/main" xmlns="" w="9525">
                <a:solidFill>
                  <a:srgbClr val="000000"/>
                </a:solidFill>
                <a:round/>
                <a:headEnd/>
                <a:tailEnd/>
              </a14:hiddenLine>
            </a:ext>
          </a:extLst>
        </p:spPr>
      </p:sp>
      <p:sp>
        <p:nvSpPr>
          <p:cNvPr id="99332" name="Shape 84"/>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nchor="ct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endParaRPr lang="nl-NL" altLang="nl-NL" sz="1800">
              <a:solidFill>
                <a:srgbClr val="000000"/>
              </a:solidFill>
              <a:sym typeface="Arial" pitchFamily="34" charset="0"/>
            </a:endParaRPr>
          </a:p>
        </p:txBody>
      </p:sp>
      <p:sp>
        <p:nvSpPr>
          <p:cNvPr id="99333" name="Shape 85"/>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b"/>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lgn="r" eaLnBrk="1" hangingPunct="1">
              <a:spcBef>
                <a:spcPct val="0"/>
              </a:spcBef>
              <a:buClr>
                <a:srgbClr val="000000"/>
              </a:buClr>
              <a:buSzPct val="25000"/>
              <a:buFont typeface="Calibri" pitchFamily="34" charset="0"/>
              <a:buNone/>
            </a:pPr>
            <a:r>
              <a:rPr lang="en-US" altLang="nl-NL">
                <a:solidFill>
                  <a:srgbClr val="000000"/>
                </a:solidFill>
                <a:sym typeface="Calibri" pitchFamily="34" charset="0"/>
              </a:rPr>
              <a:t>*</a:t>
            </a:r>
          </a:p>
        </p:txBody>
      </p:sp>
      <p:sp>
        <p:nvSpPr>
          <p:cNvPr id="99334" name="Shape 86"/>
          <p:cNvSpPr>
            <a:spLocks noGrp="1"/>
          </p:cNvSpPr>
          <p:nvPr>
            <p:ph type="body" idx="1"/>
          </p:nvPr>
        </p:nvSpPr>
        <p:spPr bwMode="auto">
          <a:xfrm>
            <a:off x="685800" y="4343400"/>
            <a:ext cx="5484813" cy="411321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25" tIns="91425" rIns="91425" bIns="91425" numCol="1" anchor="ctr" anchorCtr="0" compatLnSpc="1">
            <a:prstTxWarp prst="textNoShape">
              <a:avLst/>
            </a:prstTxWarp>
          </a:bodyPr>
          <a:lstStyle/>
          <a:p>
            <a:pPr eaLnBrk="1" hangingPunct="1">
              <a:spcBef>
                <a:spcPct val="0"/>
              </a:spcBef>
            </a:pPr>
            <a:endParaRPr lang="nl-NL" altLang="nl-NL"/>
          </a:p>
        </p:txBody>
      </p:sp>
    </p:spTree>
    <p:extLst>
      <p:ext uri="{BB962C8B-B14F-4D97-AF65-F5344CB8AC3E}">
        <p14:creationId xmlns:p14="http://schemas.microsoft.com/office/powerpoint/2010/main" val="1757164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nl-NL" altLang="nl-NL">
              <a:ea typeface="ＭＳ Ｐゴシック" panose="020B0600070205080204" pitchFamily="34" charset="-128"/>
            </a:endParaRPr>
          </a:p>
        </p:txBody>
      </p:sp>
      <p:sp>
        <p:nvSpPr>
          <p:cNvPr id="13316" name="Tijdelijke aanduiding voor dianumm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5B0338FA-8414-49CA-9B49-0D67403ECBB8}"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2</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23623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9330" name="Shape 82"/>
          <p:cNvSpPr txBox="1">
            <a:spLocks noChangeArrowheads="1"/>
          </p:cNvSpPr>
          <p:nvPr/>
        </p:nvSpPr>
        <p:spPr bwMode="auto">
          <a:xfrm>
            <a:off x="3884613" y="8685213"/>
            <a:ext cx="2970212" cy="455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000" tIns="46800" rIns="90000" bIns="46800" anchor="b"/>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lgn="r" eaLnBrk="1" hangingPunct="1">
              <a:spcBef>
                <a:spcPct val="0"/>
              </a:spcBef>
              <a:buClr>
                <a:srgbClr val="000000"/>
              </a:buClr>
              <a:buSzPct val="25000"/>
              <a:buFont typeface="Calibri" pitchFamily="34" charset="0"/>
              <a:buNone/>
            </a:pPr>
            <a:r>
              <a:rPr lang="en-US" altLang="nl-NL">
                <a:solidFill>
                  <a:srgbClr val="000000"/>
                </a:solidFill>
                <a:sym typeface="Calibri" pitchFamily="34" charset="0"/>
              </a:rPr>
              <a:t>*</a:t>
            </a:r>
          </a:p>
        </p:txBody>
      </p:sp>
      <p:sp>
        <p:nvSpPr>
          <p:cNvPr id="99331" name="Shape 83"/>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lnTo>
                  <a:pt x="0" y="0"/>
                </a:lnTo>
                <a:close/>
              </a:path>
            </a:pathLst>
          </a:custGeom>
          <a:solidFill>
            <a:srgbClr val="FFFFFF"/>
          </a:solidFill>
          <a:ln w="9525">
            <a:noFill/>
          </a:ln>
          <a:extLst>
            <a:ext uri="{91240B29-F687-4f45-9708-019B960494DF}">
              <a14:hiddenLine xmlns="" xmlns:a14="http://schemas.microsoft.com/office/drawing/2010/main" w="9525">
                <a:solidFill>
                  <a:srgbClr val="000000"/>
                </a:solidFill>
                <a:round/>
                <a:headEnd/>
                <a:tailEnd/>
              </a14:hiddenLine>
            </a:ext>
          </a:extLst>
        </p:spPr>
      </p:sp>
      <p:sp>
        <p:nvSpPr>
          <p:cNvPr id="99332" name="Shape 84"/>
          <p:cNvSpPr txBox="1">
            <a:spLocks noChangeArrowheads="1"/>
          </p:cNvSpPr>
          <p:nvPr/>
        </p:nvSpPr>
        <p:spPr bwMode="auto">
          <a:xfrm>
            <a:off x="685800" y="4343400"/>
            <a:ext cx="5486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nchor="ct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endParaRPr lang="nl-NL" altLang="nl-NL" sz="1800">
              <a:solidFill>
                <a:srgbClr val="000000"/>
              </a:solidFill>
              <a:sym typeface="Arial" pitchFamily="34" charset="0"/>
            </a:endParaRPr>
          </a:p>
        </p:txBody>
      </p:sp>
      <p:sp>
        <p:nvSpPr>
          <p:cNvPr id="99333" name="Shape 85"/>
          <p:cNvSpPr txBox="1">
            <a:spLocks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000" tIns="46800" rIns="90000" bIns="46800" anchor="b"/>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lgn="r" eaLnBrk="1" hangingPunct="1">
              <a:spcBef>
                <a:spcPct val="0"/>
              </a:spcBef>
              <a:buClr>
                <a:srgbClr val="000000"/>
              </a:buClr>
              <a:buSzPct val="25000"/>
              <a:buFont typeface="Calibri" pitchFamily="34" charset="0"/>
              <a:buNone/>
            </a:pPr>
            <a:r>
              <a:rPr lang="en-US" altLang="nl-NL">
                <a:solidFill>
                  <a:srgbClr val="000000"/>
                </a:solidFill>
                <a:sym typeface="Calibri" pitchFamily="34" charset="0"/>
              </a:rPr>
              <a:t>*</a:t>
            </a:r>
          </a:p>
        </p:txBody>
      </p:sp>
      <p:sp>
        <p:nvSpPr>
          <p:cNvPr id="99334" name="Shape 86"/>
          <p:cNvSpPr>
            <a:spLocks noGrp="1"/>
          </p:cNvSpPr>
          <p:nvPr>
            <p:ph type="body" idx="1"/>
          </p:nvPr>
        </p:nvSpPr>
        <p:spPr bwMode="auto">
          <a:xfrm>
            <a:off x="685800" y="4343400"/>
            <a:ext cx="5484813" cy="411321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25" tIns="91425" rIns="91425" bIns="91425" numCol="1" anchor="ctr" anchorCtr="0" compatLnSpc="1">
            <a:prstTxWarp prst="textNoShape">
              <a:avLst/>
            </a:prstTxWarp>
          </a:bodyPr>
          <a:lstStyle/>
          <a:p>
            <a:pPr eaLnBrk="1" hangingPunct="1">
              <a:spcBef>
                <a:spcPct val="0"/>
              </a:spcBef>
            </a:pPr>
            <a:endParaRPr lang="nl-NL" altLang="nl-NL"/>
          </a:p>
        </p:txBody>
      </p:sp>
    </p:spTree>
    <p:extLst>
      <p:ext uri="{BB962C8B-B14F-4D97-AF65-F5344CB8AC3E}">
        <p14:creationId xmlns:p14="http://schemas.microsoft.com/office/powerpoint/2010/main" val="218389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nl-NL" altLang="nl-NL">
              <a:ea typeface="ＭＳ Ｐゴシック" panose="020B0600070205080204" pitchFamily="34" charset="-128"/>
            </a:endParaRPr>
          </a:p>
        </p:txBody>
      </p:sp>
      <p:sp>
        <p:nvSpPr>
          <p:cNvPr id="13316" name="Tijdelijke aanduiding voor dianumm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5B0338FA-8414-49CA-9B49-0D67403ECBB8}"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75</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263173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B9A68911-1622-4372-A058-E16135DF5BD6}" type="datetimeFigureOut">
              <a:rPr lang="nl-NL" smtClean="0"/>
              <a:t>7-9-2024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322B2DC-D271-4B8D-9353-18004E914B0A}" type="slidenum">
              <a:rPr lang="nl-NL" smtClean="0"/>
              <a:t>‹nr.›</a:t>
            </a:fld>
            <a:endParaRPr lang="nl-NL"/>
          </a:p>
        </p:txBody>
      </p:sp>
    </p:spTree>
    <p:extLst>
      <p:ext uri="{BB962C8B-B14F-4D97-AF65-F5344CB8AC3E}">
        <p14:creationId xmlns:p14="http://schemas.microsoft.com/office/powerpoint/2010/main" val="3975171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9A68911-1622-4372-A058-E16135DF5BD6}" type="datetimeFigureOut">
              <a:rPr lang="nl-NL" smtClean="0"/>
              <a:t>7-9-2024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322B2DC-D271-4B8D-9353-18004E914B0A}" type="slidenum">
              <a:rPr lang="nl-NL" smtClean="0"/>
              <a:t>‹nr.›</a:t>
            </a:fld>
            <a:endParaRPr lang="nl-NL"/>
          </a:p>
        </p:txBody>
      </p:sp>
    </p:spTree>
    <p:extLst>
      <p:ext uri="{BB962C8B-B14F-4D97-AF65-F5344CB8AC3E}">
        <p14:creationId xmlns:p14="http://schemas.microsoft.com/office/powerpoint/2010/main" val="2902795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9A68911-1622-4372-A058-E16135DF5BD6}" type="datetimeFigureOut">
              <a:rPr lang="nl-NL" smtClean="0"/>
              <a:t>7-9-2024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322B2DC-D271-4B8D-9353-18004E914B0A}" type="slidenum">
              <a:rPr lang="nl-NL" smtClean="0"/>
              <a:t>‹nr.›</a:t>
            </a:fld>
            <a:endParaRPr lang="nl-NL"/>
          </a:p>
        </p:txBody>
      </p:sp>
    </p:spTree>
    <p:extLst>
      <p:ext uri="{BB962C8B-B14F-4D97-AF65-F5344CB8AC3E}">
        <p14:creationId xmlns:p14="http://schemas.microsoft.com/office/powerpoint/2010/main" val="4114588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Date Placeholder 3">
            <a:extLst>
              <a:ext uri="{FF2B5EF4-FFF2-40B4-BE49-F238E27FC236}">
                <a16:creationId xmlns:a16="http://schemas.microsoft.com/office/drawing/2014/main" id="{05041F67-C092-4CEC-9C4E-652C2DAA7E2C}"/>
              </a:ext>
            </a:extLst>
          </p:cNvPr>
          <p:cNvSpPr>
            <a:spLocks noGrp="1"/>
          </p:cNvSpPr>
          <p:nvPr>
            <p:ph type="dt" sz="half" idx="10"/>
          </p:nvPr>
        </p:nvSpPr>
        <p:spPr/>
        <p:txBody>
          <a:bodyPr/>
          <a:lstStyle>
            <a:lvl1pPr>
              <a:defRPr/>
            </a:lvl1pPr>
          </a:lstStyle>
          <a:p>
            <a:pPr>
              <a:defRPr/>
            </a:pPr>
            <a:fld id="{B0B7A41B-FB23-4DA7-AC49-BF8E1EB556EE}" type="datetimeFigureOut">
              <a:rPr lang="nl-NL" altLang="nl-NL"/>
              <a:pPr>
                <a:defRPr/>
              </a:pPr>
              <a:t>7-9-2024</a:t>
            </a:fld>
            <a:endParaRPr lang="nl-NL" altLang="nl-NL"/>
          </a:p>
        </p:txBody>
      </p:sp>
      <p:sp>
        <p:nvSpPr>
          <p:cNvPr id="5" name="Footer Placeholder 4">
            <a:extLst>
              <a:ext uri="{FF2B5EF4-FFF2-40B4-BE49-F238E27FC236}">
                <a16:creationId xmlns:a16="http://schemas.microsoft.com/office/drawing/2014/main" id="{3CE715AD-25C0-4CE9-BCF6-0CBC5006E078}"/>
              </a:ext>
            </a:extLst>
          </p:cNvPr>
          <p:cNvSpPr>
            <a:spLocks noGrp="1"/>
          </p:cNvSpPr>
          <p:nvPr>
            <p:ph type="ftr" sz="quarter" idx="11"/>
          </p:nvPr>
        </p:nvSpPr>
        <p:spPr/>
        <p:txBody>
          <a:bodyPr/>
          <a:lstStyle>
            <a:lvl1pPr>
              <a:defRPr/>
            </a:lvl1pPr>
          </a:lstStyle>
          <a:p>
            <a:pPr>
              <a:defRPr/>
            </a:pPr>
            <a:endParaRPr lang="nl-NL"/>
          </a:p>
        </p:txBody>
      </p:sp>
      <p:sp>
        <p:nvSpPr>
          <p:cNvPr id="6" name="Slide Number Placeholder 5">
            <a:extLst>
              <a:ext uri="{FF2B5EF4-FFF2-40B4-BE49-F238E27FC236}">
                <a16:creationId xmlns:a16="http://schemas.microsoft.com/office/drawing/2014/main" id="{53457DD9-68C3-41C4-A3E0-EB5E3903F45F}"/>
              </a:ext>
            </a:extLst>
          </p:cNvPr>
          <p:cNvSpPr>
            <a:spLocks noGrp="1"/>
          </p:cNvSpPr>
          <p:nvPr>
            <p:ph type="sldNum" sz="quarter" idx="12"/>
          </p:nvPr>
        </p:nvSpPr>
        <p:spPr/>
        <p:txBody>
          <a:bodyPr/>
          <a:lstStyle>
            <a:lvl1pPr>
              <a:defRPr/>
            </a:lvl1pPr>
          </a:lstStyle>
          <a:p>
            <a:fld id="{7909C29E-4E3B-41C4-AEAE-B4DA34F7FC5D}" type="slidenum">
              <a:rPr lang="nl-NL" altLang="nl-NL"/>
              <a:pPr/>
              <a:t>‹nr.›</a:t>
            </a:fld>
            <a:endParaRPr lang="nl-NL" altLang="nl-NL"/>
          </a:p>
        </p:txBody>
      </p:sp>
    </p:spTree>
    <p:extLst>
      <p:ext uri="{BB962C8B-B14F-4D97-AF65-F5344CB8AC3E}">
        <p14:creationId xmlns:p14="http://schemas.microsoft.com/office/powerpoint/2010/main" val="3560259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9A68911-1622-4372-A058-E16135DF5BD6}" type="datetimeFigureOut">
              <a:rPr lang="nl-NL" smtClean="0"/>
              <a:t>7-9-2024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322B2DC-D271-4B8D-9353-18004E914B0A}" type="slidenum">
              <a:rPr lang="nl-NL" smtClean="0"/>
              <a:t>‹nr.›</a:t>
            </a:fld>
            <a:endParaRPr lang="nl-NL"/>
          </a:p>
        </p:txBody>
      </p:sp>
    </p:spTree>
    <p:extLst>
      <p:ext uri="{BB962C8B-B14F-4D97-AF65-F5344CB8AC3E}">
        <p14:creationId xmlns:p14="http://schemas.microsoft.com/office/powerpoint/2010/main" val="4014776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l-NL"/>
              <a:t>Klik om stijl te bewerken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9A68911-1622-4372-A058-E16135DF5BD6}" type="datetimeFigureOut">
              <a:rPr lang="nl-NL" smtClean="0"/>
              <a:t>7-9-2024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322B2DC-D271-4B8D-9353-18004E914B0A}" type="slidenum">
              <a:rPr lang="nl-NL" smtClean="0"/>
              <a:t>‹nr.›</a:t>
            </a:fld>
            <a:endParaRPr lang="nl-NL"/>
          </a:p>
        </p:txBody>
      </p:sp>
    </p:spTree>
    <p:extLst>
      <p:ext uri="{BB962C8B-B14F-4D97-AF65-F5344CB8AC3E}">
        <p14:creationId xmlns:p14="http://schemas.microsoft.com/office/powerpoint/2010/main" val="1426069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B9A68911-1622-4372-A058-E16135DF5BD6}" type="datetimeFigureOut">
              <a:rPr lang="nl-NL" smtClean="0"/>
              <a:t>7-9-2024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8322B2DC-D271-4B8D-9353-18004E914B0A}" type="slidenum">
              <a:rPr lang="nl-NL" smtClean="0"/>
              <a:t>‹nr.›</a:t>
            </a:fld>
            <a:endParaRPr lang="nl-NL"/>
          </a:p>
        </p:txBody>
      </p:sp>
    </p:spTree>
    <p:extLst>
      <p:ext uri="{BB962C8B-B14F-4D97-AF65-F5344CB8AC3E}">
        <p14:creationId xmlns:p14="http://schemas.microsoft.com/office/powerpoint/2010/main" val="3851696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29842" y="2505075"/>
            <a:ext cx="3868340"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4629150" y="2505075"/>
            <a:ext cx="3887391"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B9A68911-1622-4372-A058-E16135DF5BD6}" type="datetimeFigureOut">
              <a:rPr lang="nl-NL" smtClean="0"/>
              <a:t>7-9-2024</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8322B2DC-D271-4B8D-9353-18004E914B0A}" type="slidenum">
              <a:rPr lang="nl-NL" smtClean="0"/>
              <a:t>‹nr.›</a:t>
            </a:fld>
            <a:endParaRPr lang="nl-NL"/>
          </a:p>
        </p:txBody>
      </p:sp>
    </p:spTree>
    <p:extLst>
      <p:ext uri="{BB962C8B-B14F-4D97-AF65-F5344CB8AC3E}">
        <p14:creationId xmlns:p14="http://schemas.microsoft.com/office/powerpoint/2010/main" val="2391868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B9A68911-1622-4372-A058-E16135DF5BD6}" type="datetimeFigureOut">
              <a:rPr lang="nl-NL" smtClean="0"/>
              <a:t>7-9-2024</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8322B2DC-D271-4B8D-9353-18004E914B0A}" type="slidenum">
              <a:rPr lang="nl-NL" smtClean="0"/>
              <a:t>‹nr.›</a:t>
            </a:fld>
            <a:endParaRPr lang="nl-NL"/>
          </a:p>
        </p:txBody>
      </p:sp>
    </p:spTree>
    <p:extLst>
      <p:ext uri="{BB962C8B-B14F-4D97-AF65-F5344CB8AC3E}">
        <p14:creationId xmlns:p14="http://schemas.microsoft.com/office/powerpoint/2010/main" val="4129221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A68911-1622-4372-A058-E16135DF5BD6}" type="datetimeFigureOut">
              <a:rPr lang="nl-NL" smtClean="0"/>
              <a:t>7-9-2024</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8322B2DC-D271-4B8D-9353-18004E914B0A}" type="slidenum">
              <a:rPr lang="nl-NL" smtClean="0"/>
              <a:t>‹nr.›</a:t>
            </a:fld>
            <a:endParaRPr lang="nl-NL"/>
          </a:p>
        </p:txBody>
      </p:sp>
    </p:spTree>
    <p:extLst>
      <p:ext uri="{BB962C8B-B14F-4D97-AF65-F5344CB8AC3E}">
        <p14:creationId xmlns:p14="http://schemas.microsoft.com/office/powerpoint/2010/main" val="3947801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stijl te bewerken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B9A68911-1622-4372-A058-E16135DF5BD6}" type="datetimeFigureOut">
              <a:rPr lang="nl-NL" smtClean="0"/>
              <a:t>7-9-2024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8322B2DC-D271-4B8D-9353-18004E914B0A}" type="slidenum">
              <a:rPr lang="nl-NL" smtClean="0"/>
              <a:t>‹nr.›</a:t>
            </a:fld>
            <a:endParaRPr lang="nl-NL"/>
          </a:p>
        </p:txBody>
      </p:sp>
    </p:spTree>
    <p:extLst>
      <p:ext uri="{BB962C8B-B14F-4D97-AF65-F5344CB8AC3E}">
        <p14:creationId xmlns:p14="http://schemas.microsoft.com/office/powerpoint/2010/main" val="2818712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B9A68911-1622-4372-A058-E16135DF5BD6}" type="datetimeFigureOut">
              <a:rPr lang="nl-NL" smtClean="0"/>
              <a:t>7-9-2024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8322B2DC-D271-4B8D-9353-18004E914B0A}" type="slidenum">
              <a:rPr lang="nl-NL" smtClean="0"/>
              <a:t>‹nr.›</a:t>
            </a:fld>
            <a:endParaRPr lang="nl-NL"/>
          </a:p>
        </p:txBody>
      </p:sp>
    </p:spTree>
    <p:extLst>
      <p:ext uri="{BB962C8B-B14F-4D97-AF65-F5344CB8AC3E}">
        <p14:creationId xmlns:p14="http://schemas.microsoft.com/office/powerpoint/2010/main" val="1683748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9A68911-1622-4372-A058-E16135DF5BD6}" type="datetimeFigureOut">
              <a:rPr lang="nl-NL" smtClean="0"/>
              <a:t>7-9-2024</a:t>
            </a:fld>
            <a:endParaRPr lang="nl-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322B2DC-D271-4B8D-9353-18004E914B0A}" type="slidenum">
              <a:rPr lang="nl-NL" smtClean="0"/>
              <a:t>‹nr.›</a:t>
            </a:fld>
            <a:endParaRPr lang="nl-NL"/>
          </a:p>
        </p:txBody>
      </p:sp>
    </p:spTree>
    <p:extLst>
      <p:ext uri="{BB962C8B-B14F-4D97-AF65-F5344CB8AC3E}">
        <p14:creationId xmlns:p14="http://schemas.microsoft.com/office/powerpoint/2010/main" val="26231492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hape 78"/>
          <p:cNvSpPr txBox="1">
            <a:spLocks noChangeArrowheads="1"/>
          </p:cNvSpPr>
          <p:nvPr/>
        </p:nvSpPr>
        <p:spPr bwMode="auto">
          <a:xfrm>
            <a:off x="0" y="150920"/>
            <a:ext cx="8229600" cy="52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nchor="ct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Clr>
                <a:srgbClr val="000000"/>
              </a:buClr>
              <a:buSzPct val="25000"/>
              <a:buFont typeface="Calibri" pitchFamily="34" charset="0"/>
              <a:buNone/>
            </a:pPr>
            <a:r>
              <a:rPr lang="en-US" altLang="nl-NL" sz="3600" b="1" dirty="0">
                <a:solidFill>
                  <a:srgbClr val="000000"/>
                </a:solidFill>
                <a:sym typeface="Calibri" pitchFamily="34" charset="0"/>
              </a:rPr>
              <a:t>   Welkom in de </a:t>
            </a:r>
            <a:r>
              <a:rPr lang="en-US" altLang="nl-NL" sz="3600" b="1" dirty="0" err="1">
                <a:solidFill>
                  <a:srgbClr val="000000"/>
                </a:solidFill>
                <a:sym typeface="Calibri" pitchFamily="34" charset="0"/>
              </a:rPr>
              <a:t>doopdienst</a:t>
            </a:r>
            <a:endParaRPr lang="en-US" altLang="nl-NL" sz="3600" b="1" dirty="0">
              <a:solidFill>
                <a:srgbClr val="000000"/>
              </a:solidFill>
              <a:sym typeface="Calibri" pitchFamily="34" charset="0"/>
            </a:endParaRPr>
          </a:p>
        </p:txBody>
      </p:sp>
      <p:sp>
        <p:nvSpPr>
          <p:cNvPr id="2051" name="Shape 79"/>
          <p:cNvSpPr txBox="1">
            <a:spLocks noChangeArrowheads="1"/>
          </p:cNvSpPr>
          <p:nvPr/>
        </p:nvSpPr>
        <p:spPr bwMode="auto">
          <a:xfrm>
            <a:off x="0" y="806449"/>
            <a:ext cx="7049728" cy="60515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lstStyle>
            <a:lvl1pPr marL="342900" indent="-342900"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Clr>
                <a:srgbClr val="000000"/>
              </a:buClr>
              <a:buSzPct val="25000"/>
              <a:buFont typeface="Calibri" pitchFamily="34" charset="0"/>
              <a:buNone/>
            </a:pPr>
            <a:r>
              <a:rPr lang="en-US" altLang="nl-NL" sz="3600" b="1" dirty="0">
                <a:solidFill>
                  <a:srgbClr val="000000"/>
                </a:solidFill>
                <a:sym typeface="Calibri" pitchFamily="34" charset="0"/>
              </a:rPr>
              <a:t>              </a:t>
            </a:r>
            <a:r>
              <a:rPr lang="en-US" altLang="nl-NL" sz="3600" b="1" i="1" dirty="0">
                <a:solidFill>
                  <a:srgbClr val="FF0000"/>
                </a:solidFill>
                <a:effectLst>
                  <a:outerShdw blurRad="38100" dist="38100" dir="2700000" algn="tl">
                    <a:srgbClr val="000000">
                      <a:alpha val="43137"/>
                    </a:srgbClr>
                  </a:outerShdw>
                </a:effectLst>
                <a:sym typeface="Calibri" pitchFamily="34" charset="0"/>
              </a:rPr>
              <a:t>Thema “ </a:t>
            </a:r>
            <a:r>
              <a:rPr lang="en-US" altLang="nl-NL" sz="3600" b="1" i="1" dirty="0" err="1">
                <a:solidFill>
                  <a:srgbClr val="FF0000"/>
                </a:solidFill>
                <a:effectLst>
                  <a:outerShdw blurRad="38100" dist="38100" dir="2700000" algn="tl">
                    <a:srgbClr val="000000">
                      <a:alpha val="43137"/>
                    </a:srgbClr>
                  </a:outerShdw>
                </a:effectLst>
                <a:sym typeface="Calibri" pitchFamily="34" charset="0"/>
              </a:rPr>
              <a:t>Thuis</a:t>
            </a:r>
            <a:r>
              <a:rPr lang="en-US" altLang="nl-NL" sz="3600" b="1" i="1" dirty="0">
                <a:solidFill>
                  <a:srgbClr val="FF0000"/>
                </a:solidFill>
                <a:effectLst>
                  <a:outerShdw blurRad="38100" dist="38100" dir="2700000" algn="tl">
                    <a:srgbClr val="000000">
                      <a:alpha val="43137"/>
                    </a:srgbClr>
                  </a:outerShdw>
                </a:effectLst>
                <a:sym typeface="Calibri" pitchFamily="34" charset="0"/>
              </a:rPr>
              <a:t> ” </a:t>
            </a:r>
            <a:endParaRPr lang="en-US" altLang="nl-NL" sz="3600" b="1" dirty="0">
              <a:solidFill>
                <a:srgbClr val="FF0000"/>
              </a:solidFill>
              <a:sym typeface="Calibri" pitchFamily="34" charset="0"/>
            </a:endParaRPr>
          </a:p>
          <a:p>
            <a:pPr eaLnBrk="1" hangingPunct="1">
              <a:spcBef>
                <a:spcPct val="0"/>
              </a:spcBef>
              <a:buClr>
                <a:srgbClr val="000000"/>
              </a:buClr>
              <a:buSzPct val="25000"/>
              <a:buFont typeface="Calibri" pitchFamily="34" charset="0"/>
              <a:buNone/>
            </a:pPr>
            <a:r>
              <a:rPr lang="en-US" altLang="nl-NL" sz="3600" b="1" dirty="0">
                <a:solidFill>
                  <a:srgbClr val="000000"/>
                </a:solidFill>
                <a:sym typeface="Calibri" pitchFamily="34" charset="0"/>
              </a:rPr>
              <a:t>	</a:t>
            </a:r>
            <a:r>
              <a:rPr lang="en-US" altLang="nl-NL" sz="3600" b="1" dirty="0" err="1">
                <a:solidFill>
                  <a:srgbClr val="000000"/>
                </a:solidFill>
                <a:sym typeface="Calibri" pitchFamily="34" charset="0"/>
              </a:rPr>
              <a:t>Voorganger</a:t>
            </a:r>
            <a:r>
              <a:rPr lang="en-US" altLang="nl-NL" sz="3600" b="1" dirty="0">
                <a:solidFill>
                  <a:srgbClr val="000000"/>
                </a:solidFill>
                <a:sym typeface="Calibri" pitchFamily="34" charset="0"/>
              </a:rPr>
              <a:t>:</a:t>
            </a:r>
            <a:r>
              <a:rPr lang="en-US" altLang="nl-NL" sz="3600" i="1" dirty="0">
                <a:solidFill>
                  <a:srgbClr val="000000"/>
                </a:solidFill>
                <a:sym typeface="Calibri" pitchFamily="34" charset="0"/>
              </a:rPr>
              <a:t> </a:t>
            </a:r>
          </a:p>
          <a:p>
            <a:pPr eaLnBrk="1" hangingPunct="1">
              <a:spcBef>
                <a:spcPts val="900"/>
              </a:spcBef>
              <a:buClr>
                <a:srgbClr val="000000"/>
              </a:buClr>
              <a:buSzPct val="25000"/>
              <a:buNone/>
            </a:pPr>
            <a:r>
              <a:rPr lang="en-US" altLang="nl-NL" sz="3600" b="1" dirty="0">
                <a:solidFill>
                  <a:srgbClr val="000000"/>
                </a:solidFill>
                <a:sym typeface="Calibri" pitchFamily="34" charset="0"/>
              </a:rPr>
              <a:t>   </a:t>
            </a:r>
            <a:r>
              <a:rPr lang="en-US" altLang="nl-NL" sz="3600" dirty="0">
                <a:solidFill>
                  <a:srgbClr val="000000"/>
                </a:solidFill>
                <a:sym typeface="Calibri" pitchFamily="34" charset="0"/>
              </a:rPr>
              <a:t>	Ds. </a:t>
            </a:r>
            <a:r>
              <a:rPr lang="en-US" altLang="nl-NL" sz="3600" dirty="0" err="1">
                <a:solidFill>
                  <a:srgbClr val="000000"/>
                </a:solidFill>
                <a:sym typeface="Calibri" pitchFamily="34" charset="0"/>
              </a:rPr>
              <a:t>Douwe</a:t>
            </a:r>
            <a:r>
              <a:rPr lang="en-US" altLang="nl-NL" sz="3600" dirty="0">
                <a:solidFill>
                  <a:srgbClr val="000000"/>
                </a:solidFill>
                <a:sym typeface="Calibri" pitchFamily="34" charset="0"/>
              </a:rPr>
              <a:t> </a:t>
            </a:r>
            <a:r>
              <a:rPr lang="en-US" altLang="nl-NL" sz="3600" dirty="0" err="1">
                <a:solidFill>
                  <a:srgbClr val="000000"/>
                </a:solidFill>
                <a:sym typeface="Calibri" pitchFamily="34" charset="0"/>
              </a:rPr>
              <a:t>Wijmenga</a:t>
            </a:r>
            <a:endParaRPr lang="en-US" altLang="nl-NL" sz="3600" dirty="0">
              <a:solidFill>
                <a:srgbClr val="000000"/>
              </a:solidFill>
              <a:sym typeface="Calibri" pitchFamily="34" charset="0"/>
            </a:endParaRPr>
          </a:p>
          <a:p>
            <a:pPr eaLnBrk="1" hangingPunct="1">
              <a:spcBef>
                <a:spcPts val="900"/>
              </a:spcBef>
              <a:buClr>
                <a:srgbClr val="000000"/>
              </a:buClr>
              <a:buSzPct val="25000"/>
              <a:buNone/>
            </a:pPr>
            <a:r>
              <a:rPr lang="en-US" altLang="nl-NL" sz="3600" b="1" dirty="0">
                <a:solidFill>
                  <a:srgbClr val="000000"/>
                </a:solidFill>
                <a:sym typeface="Calibri" pitchFamily="34" charset="0"/>
              </a:rPr>
              <a:t>	</a:t>
            </a:r>
            <a:r>
              <a:rPr lang="en-US" altLang="nl-NL" sz="3600" b="1" dirty="0" err="1">
                <a:solidFill>
                  <a:srgbClr val="000000"/>
                </a:solidFill>
                <a:sym typeface="Calibri" pitchFamily="34" charset="0"/>
              </a:rPr>
              <a:t>Ouderling</a:t>
            </a:r>
            <a:r>
              <a:rPr lang="en-US" altLang="nl-NL" sz="3600" b="1" dirty="0">
                <a:solidFill>
                  <a:srgbClr val="000000"/>
                </a:solidFill>
                <a:sym typeface="Calibri" pitchFamily="34" charset="0"/>
              </a:rPr>
              <a:t> van </a:t>
            </a:r>
            <a:r>
              <a:rPr lang="en-US" altLang="nl-NL" sz="3600" b="1" dirty="0" err="1">
                <a:solidFill>
                  <a:srgbClr val="000000"/>
                </a:solidFill>
                <a:sym typeface="Calibri" pitchFamily="34" charset="0"/>
              </a:rPr>
              <a:t>dienst</a:t>
            </a:r>
            <a:r>
              <a:rPr lang="en-US" altLang="nl-NL" sz="3600" b="1" dirty="0">
                <a:solidFill>
                  <a:srgbClr val="000000"/>
                </a:solidFill>
                <a:sym typeface="Calibri" pitchFamily="34" charset="0"/>
              </a:rPr>
              <a:t>:</a:t>
            </a:r>
          </a:p>
          <a:p>
            <a:pPr eaLnBrk="1" hangingPunct="1">
              <a:spcBef>
                <a:spcPts val="900"/>
              </a:spcBef>
              <a:buClr>
                <a:srgbClr val="000000"/>
              </a:buClr>
              <a:buSzPct val="25000"/>
              <a:buNone/>
            </a:pPr>
            <a:r>
              <a:rPr lang="en-US" altLang="nl-NL" sz="3600" b="1" dirty="0">
                <a:solidFill>
                  <a:srgbClr val="000000"/>
                </a:solidFill>
                <a:sym typeface="Calibri" pitchFamily="34" charset="0"/>
              </a:rPr>
              <a:t>	</a:t>
            </a:r>
            <a:r>
              <a:rPr lang="en-US" altLang="nl-NL" sz="3600" dirty="0">
                <a:solidFill>
                  <a:srgbClr val="000000"/>
                </a:solidFill>
                <a:sym typeface="Calibri" pitchFamily="34" charset="0"/>
              </a:rPr>
              <a:t>Esther </a:t>
            </a:r>
            <a:r>
              <a:rPr lang="en-US" altLang="nl-NL" sz="3600" dirty="0" err="1">
                <a:solidFill>
                  <a:srgbClr val="000000"/>
                </a:solidFill>
                <a:sym typeface="Calibri" pitchFamily="34" charset="0"/>
              </a:rPr>
              <a:t>Haasjes</a:t>
            </a:r>
            <a:endParaRPr lang="en-US" altLang="nl-NL" sz="3600" dirty="0">
              <a:solidFill>
                <a:srgbClr val="000000"/>
              </a:solidFill>
              <a:sym typeface="Calibri" pitchFamily="34" charset="0"/>
            </a:endParaRPr>
          </a:p>
          <a:p>
            <a:pPr eaLnBrk="1" hangingPunct="1">
              <a:spcBef>
                <a:spcPts val="900"/>
              </a:spcBef>
              <a:buClr>
                <a:srgbClr val="000000"/>
              </a:buClr>
              <a:buSzPct val="25000"/>
              <a:buFont typeface="Calibri" pitchFamily="34" charset="0"/>
              <a:buNone/>
            </a:pPr>
            <a:r>
              <a:rPr lang="en-US" altLang="nl-NL" sz="3600" b="1" dirty="0">
                <a:solidFill>
                  <a:srgbClr val="000000"/>
                </a:solidFill>
                <a:sym typeface="Calibri" pitchFamily="34" charset="0"/>
              </a:rPr>
              <a:t>	</a:t>
            </a:r>
            <a:r>
              <a:rPr lang="en-US" altLang="nl-NL" sz="3600" b="1" dirty="0" err="1">
                <a:solidFill>
                  <a:srgbClr val="000000"/>
                </a:solidFill>
                <a:sym typeface="Calibri" pitchFamily="34" charset="0"/>
              </a:rPr>
              <a:t>Muzikale</a:t>
            </a:r>
            <a:r>
              <a:rPr lang="en-US" altLang="nl-NL" sz="3600" b="1" dirty="0">
                <a:solidFill>
                  <a:srgbClr val="000000"/>
                </a:solidFill>
                <a:sym typeface="Calibri" pitchFamily="34" charset="0"/>
              </a:rPr>
              <a:t> </a:t>
            </a:r>
            <a:r>
              <a:rPr lang="en-US" altLang="nl-NL" sz="3600" b="1" dirty="0" err="1">
                <a:solidFill>
                  <a:srgbClr val="000000"/>
                </a:solidFill>
                <a:sym typeface="Calibri" pitchFamily="34" charset="0"/>
              </a:rPr>
              <a:t>begeleiding</a:t>
            </a:r>
            <a:r>
              <a:rPr lang="en-US" altLang="nl-NL" sz="3600" b="1" dirty="0">
                <a:solidFill>
                  <a:srgbClr val="000000"/>
                </a:solidFill>
                <a:sym typeface="Calibri" pitchFamily="34" charset="0"/>
              </a:rPr>
              <a:t>:</a:t>
            </a:r>
          </a:p>
          <a:p>
            <a:pPr eaLnBrk="1" hangingPunct="1">
              <a:spcBef>
                <a:spcPts val="900"/>
              </a:spcBef>
              <a:buClr>
                <a:srgbClr val="000000"/>
              </a:buClr>
              <a:buSzPct val="25000"/>
              <a:buFont typeface="Calibri" pitchFamily="34" charset="0"/>
              <a:buNone/>
            </a:pPr>
            <a:r>
              <a:rPr lang="en-US" altLang="nl-NL" sz="3600" dirty="0">
                <a:solidFill>
                  <a:srgbClr val="000000"/>
                </a:solidFill>
                <a:sym typeface="Calibri" pitchFamily="34" charset="0"/>
              </a:rPr>
              <a:t>	Erik Hofstede </a:t>
            </a:r>
            <a:r>
              <a:rPr lang="en-US" altLang="nl-NL" sz="3600" dirty="0" err="1">
                <a:solidFill>
                  <a:srgbClr val="000000"/>
                </a:solidFill>
                <a:sym typeface="Calibri" pitchFamily="34" charset="0"/>
              </a:rPr>
              <a:t>en</a:t>
            </a:r>
            <a:r>
              <a:rPr lang="en-US" altLang="nl-NL" sz="3600" dirty="0">
                <a:solidFill>
                  <a:srgbClr val="000000"/>
                </a:solidFill>
                <a:sym typeface="Calibri" pitchFamily="34" charset="0"/>
              </a:rPr>
              <a:t> de </a:t>
            </a:r>
            <a:r>
              <a:rPr lang="en-US" altLang="nl-NL" sz="3600" dirty="0" err="1">
                <a:solidFill>
                  <a:srgbClr val="000000"/>
                </a:solidFill>
                <a:sym typeface="Calibri" pitchFamily="34" charset="0"/>
              </a:rPr>
              <a:t>huisband</a:t>
            </a:r>
            <a:endParaRPr lang="en-US" altLang="nl-NL" sz="3600" dirty="0">
              <a:sym typeface="Calibri" pitchFamily="34" charset="0"/>
            </a:endParaRPr>
          </a:p>
          <a:p>
            <a:pPr eaLnBrk="1" hangingPunct="1">
              <a:spcBef>
                <a:spcPts val="900"/>
              </a:spcBef>
              <a:buClr>
                <a:srgbClr val="000000"/>
              </a:buClr>
              <a:buSzPct val="25000"/>
              <a:buFont typeface="Calibri" pitchFamily="34" charset="0"/>
              <a:buNone/>
            </a:pPr>
            <a:r>
              <a:rPr lang="en-US" altLang="nl-NL" sz="3600" b="1" dirty="0">
                <a:solidFill>
                  <a:srgbClr val="000000"/>
                </a:solidFill>
                <a:sym typeface="Calibri" pitchFamily="34" charset="0"/>
              </a:rPr>
              <a:t>	</a:t>
            </a:r>
            <a:r>
              <a:rPr lang="en-US" altLang="nl-NL" sz="3600" b="1" dirty="0" err="1">
                <a:solidFill>
                  <a:srgbClr val="000000"/>
                </a:solidFill>
                <a:sym typeface="Calibri" pitchFamily="34" charset="0"/>
              </a:rPr>
              <a:t>Schriftlezing</a:t>
            </a:r>
            <a:r>
              <a:rPr lang="en-US" altLang="nl-NL" sz="3600" b="1" dirty="0">
                <a:solidFill>
                  <a:srgbClr val="000000"/>
                </a:solidFill>
                <a:sym typeface="Calibri" pitchFamily="34" charset="0"/>
              </a:rPr>
              <a:t>:</a:t>
            </a:r>
          </a:p>
          <a:p>
            <a:pPr eaLnBrk="1" hangingPunct="1">
              <a:spcBef>
                <a:spcPts val="900"/>
              </a:spcBef>
              <a:buClr>
                <a:srgbClr val="000000"/>
              </a:buClr>
              <a:buSzPct val="25000"/>
              <a:buFont typeface="Calibri" pitchFamily="34" charset="0"/>
              <a:buNone/>
            </a:pPr>
            <a:r>
              <a:rPr lang="en-US" altLang="nl-NL" sz="3600" dirty="0">
                <a:solidFill>
                  <a:srgbClr val="000000"/>
                </a:solidFill>
                <a:sym typeface="Calibri" pitchFamily="34" charset="0"/>
              </a:rPr>
              <a:t>   Jacobus 1: 17 – 25 (BGT)</a:t>
            </a:r>
            <a:endParaRPr lang="en-US" altLang="nl-NL" sz="3600" dirty="0">
              <a:solidFill>
                <a:srgbClr val="000000"/>
              </a:solidFill>
              <a:ea typeface="Calibri" panose="020F0502020204030204" pitchFamily="34" charset="0"/>
              <a:cs typeface="Calibri" panose="020F0502020204030204" pitchFamily="34" charset="0"/>
              <a:sym typeface="Calibri" pitchFamily="34" charset="0"/>
            </a:endParaRPr>
          </a:p>
        </p:txBody>
      </p:sp>
      <p:pic>
        <p:nvPicPr>
          <p:cNvPr id="2052" name="Shape 80"/>
          <p:cNvPicPr preferRelativeResize="0">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49728" y="1"/>
            <a:ext cx="2094271" cy="52569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Afbeelding 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049728" y="5256499"/>
            <a:ext cx="2094271" cy="1601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891107652"/>
      </p:ext>
    </p:extLst>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77870E-0756-4884-9E38-AA432C9ED950}"/>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31361F1A-28E8-4659-BF66-429B95EC84C3}"/>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7AD41A8F-BF84-4811-88C6-8620B5E9A8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960" y="-513261"/>
            <a:ext cx="9558291" cy="7168718"/>
          </a:xfrm>
          <a:prstGeom prst="rect">
            <a:avLst/>
          </a:prstGeom>
        </p:spPr>
      </p:pic>
    </p:spTree>
    <p:extLst>
      <p:ext uri="{BB962C8B-B14F-4D97-AF65-F5344CB8AC3E}">
        <p14:creationId xmlns:p14="http://schemas.microsoft.com/office/powerpoint/2010/main" val="2178352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950A1F-5774-42B6-A37B-39E372C1AE9B}"/>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C44FD018-38F3-468D-B645-2D8CE13A8615}"/>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37F9A519-D428-4329-9DA6-5EB942464C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70115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6BCEF7-6FC1-47DD-B39F-4AA3AD7F717A}"/>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CE20301D-B31D-4E08-BC97-34F82461D84F}"/>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4F20E4CD-D223-481D-932A-AE7EC78284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57085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62EDC1-DE57-449B-B36E-B395302D5ACC}"/>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E79620EF-07BD-4FB7-AF60-E01F08A071E0}"/>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EAD72C8F-F9DA-486F-94EB-87D6F13BEF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07897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73CE92-6D33-4FBD-BF93-35A951B6B112}"/>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6F188BE1-6DF9-4E48-9154-7F5D9019D99B}"/>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56D7F757-268E-46C7-9F7F-2D36B8BCB3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59379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B1B142-BF70-43F6-9BBB-3A7612ECF615}"/>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269C8758-2B23-4E85-A4D3-41A277A7355F}"/>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D52AA1C8-F12F-48B0-890F-3FA98711C1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25230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5065993-2634-D44C-6806-2FA91BD4C217}"/>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Stil gebed, votum, groet</a:t>
            </a:r>
          </a:p>
        </p:txBody>
      </p:sp>
      <p:sp>
        <p:nvSpPr>
          <p:cNvPr id="5" name="Tijdelijke aanduiding voor inhoud 4">
            <a:extLst>
              <a:ext uri="{FF2B5EF4-FFF2-40B4-BE49-F238E27FC236}">
                <a16:creationId xmlns:a16="http://schemas.microsoft.com/office/drawing/2014/main" id="{83149532-60D4-0AA7-110D-3574A63DDD5D}"/>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861882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AE64CB-66A1-2DA7-C92F-AB01FDFE515D}"/>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Drempelgebed</a:t>
            </a:r>
          </a:p>
        </p:txBody>
      </p:sp>
      <p:sp>
        <p:nvSpPr>
          <p:cNvPr id="3" name="Tijdelijke aanduiding voor inhoud 2">
            <a:extLst>
              <a:ext uri="{FF2B5EF4-FFF2-40B4-BE49-F238E27FC236}">
                <a16:creationId xmlns:a16="http://schemas.microsoft.com/office/drawing/2014/main" id="{CDF2BEB0-8B76-1FEB-33DF-AE3C00091CBB}"/>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1772991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BC3A76-2B0D-9AFF-9A61-750411867E2A}"/>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Over Joël de profeet</a:t>
            </a:r>
          </a:p>
        </p:txBody>
      </p:sp>
      <p:sp>
        <p:nvSpPr>
          <p:cNvPr id="3" name="Tijdelijke aanduiding voor inhoud 2">
            <a:extLst>
              <a:ext uri="{FF2B5EF4-FFF2-40B4-BE49-F238E27FC236}">
                <a16:creationId xmlns:a16="http://schemas.microsoft.com/office/drawing/2014/main" id="{D53593AA-8CB5-34D6-7826-A9BE75E537B7}"/>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25701220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317454-619B-7B15-7084-52A25C6D7BB0}"/>
              </a:ext>
            </a:extLst>
          </p:cNvPr>
          <p:cNvSpPr>
            <a:spLocks noGrp="1"/>
          </p:cNvSpPr>
          <p:nvPr>
            <p:ph type="title"/>
          </p:nvPr>
        </p:nvSpPr>
        <p:spPr/>
        <p:txBody>
          <a:bodyPr>
            <a:normAutofit/>
          </a:bodyPr>
          <a:lstStyle/>
          <a:p>
            <a:r>
              <a:rPr lang="nl-NL" sz="3600" b="1" dirty="0" err="1">
                <a:latin typeface="Calibri" panose="020F0502020204030204" pitchFamily="34" charset="0"/>
                <a:ea typeface="Calibri" panose="020F0502020204030204" pitchFamily="34" charset="0"/>
                <a:cs typeface="Calibri" panose="020F0502020204030204" pitchFamily="34" charset="0"/>
              </a:rPr>
              <a:t>Opw</a:t>
            </a:r>
            <a:r>
              <a:rPr lang="nl-NL" sz="3600" b="1" dirty="0">
                <a:latin typeface="Calibri" panose="020F0502020204030204" pitchFamily="34" charset="0"/>
                <a:ea typeface="Calibri" panose="020F0502020204030204" pitchFamily="34" charset="0"/>
                <a:cs typeface="Calibri" panose="020F0502020204030204" pitchFamily="34" charset="0"/>
              </a:rPr>
              <a:t>. 522</a:t>
            </a:r>
            <a:br>
              <a:rPr lang="nl-NL" sz="3600" b="1" dirty="0">
                <a:latin typeface="Calibri" panose="020F0502020204030204" pitchFamily="34" charset="0"/>
                <a:ea typeface="Calibri" panose="020F0502020204030204" pitchFamily="34" charset="0"/>
                <a:cs typeface="Calibri" panose="020F0502020204030204" pitchFamily="34" charset="0"/>
              </a:rPr>
            </a:br>
            <a:r>
              <a:rPr lang="nl-NL" sz="3600" b="1" dirty="0">
                <a:solidFill>
                  <a:schemeClr val="tx2">
                    <a:lumMod val="75000"/>
                    <a:lumOff val="2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Er komt een tijd van grote opwekking ‘</a:t>
            </a:r>
            <a:endParaRPr lang="nl-NL" sz="36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Tijdelijke aanduiding voor inhoud 2">
            <a:extLst>
              <a:ext uri="{FF2B5EF4-FFF2-40B4-BE49-F238E27FC236}">
                <a16:creationId xmlns:a16="http://schemas.microsoft.com/office/drawing/2014/main" id="{E94566E3-5A22-FD52-D44E-780168AAB386}"/>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1831002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D74D688E-05DF-1896-4B54-BB09F495C4F2}"/>
              </a:ext>
            </a:extLst>
          </p:cNvPr>
          <p:cNvPicPr>
            <a:picLocks noChangeAspect="1"/>
          </p:cNvPicPr>
          <p:nvPr/>
        </p:nvPicPr>
        <p:blipFill>
          <a:blip r:embed="rId3"/>
          <a:stretch>
            <a:fillRect/>
          </a:stretch>
        </p:blipFill>
        <p:spPr>
          <a:xfrm>
            <a:off x="6373173" y="4139652"/>
            <a:ext cx="2585476" cy="25854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291" name="Tijdelijke aanduiding voor tekst 2"/>
          <p:cNvSpPr>
            <a:spLocks noGrp="1" noChangeArrowheads="1"/>
          </p:cNvSpPr>
          <p:nvPr>
            <p:ph idx="1"/>
          </p:nvPr>
        </p:nvSpPr>
        <p:spPr>
          <a:xfrm>
            <a:off x="628650" y="423081"/>
            <a:ext cx="7886700" cy="5753882"/>
          </a:xfrm>
        </p:spPr>
        <p:txBody>
          <a:bodyPr>
            <a:noAutofit/>
          </a:bodyPr>
          <a:lstStyle/>
          <a:p>
            <a:pPr marL="0" indent="0">
              <a:buNone/>
            </a:pPr>
            <a:r>
              <a:rPr lang="nl-NL" altLang="nl-NL" sz="3600" b="1" dirty="0">
                <a:latin typeface="Calibri" panose="020F0502020204030204" pitchFamily="34" charset="0"/>
                <a:ea typeface="ＭＳ Ｐゴシック" panose="020B0600070205080204" pitchFamily="34" charset="-128"/>
              </a:rPr>
              <a:t>Collecten</a:t>
            </a:r>
            <a:br>
              <a:rPr lang="nl-NL" altLang="nl-NL" sz="3600" b="1" dirty="0">
                <a:latin typeface="Calibri" panose="020F0502020204030204" pitchFamily="34" charset="0"/>
                <a:ea typeface="ＭＳ Ｐゴシック" panose="020B0600070205080204" pitchFamily="34" charset="-128"/>
              </a:rPr>
            </a:br>
            <a:br>
              <a:rPr lang="nl-NL" altLang="nl-NL" sz="3600" b="1" dirty="0">
                <a:latin typeface="Calibri" panose="020F0502020204030204" pitchFamily="34" charset="0"/>
                <a:ea typeface="ＭＳ Ｐゴシック" panose="020B0600070205080204" pitchFamily="34" charset="-128"/>
              </a:rPr>
            </a:br>
            <a:r>
              <a:rPr lang="nl-NL" altLang="nl-NL" sz="3600" dirty="0">
                <a:latin typeface="Calibri" panose="020F0502020204030204" pitchFamily="34" charset="0"/>
                <a:ea typeface="Calibri" panose="020F0502020204030204" pitchFamily="34" charset="0"/>
                <a:cs typeface="Calibri" panose="020F0502020204030204" pitchFamily="34" charset="0"/>
              </a:rPr>
              <a:t>De collecte in de dienst is bestemd voor de diaconie</a:t>
            </a:r>
          </a:p>
          <a:p>
            <a:pPr marL="0" indent="0">
              <a:buNone/>
            </a:pPr>
            <a:br>
              <a:rPr lang="nl-NL" altLang="nl-NL" sz="3600" dirty="0">
                <a:latin typeface="Calibri" panose="020F0502020204030204" pitchFamily="34" charset="0"/>
                <a:ea typeface="Calibri" panose="020F0502020204030204" pitchFamily="34" charset="0"/>
                <a:cs typeface="Calibri" panose="020F0502020204030204" pitchFamily="34" charset="0"/>
              </a:rPr>
            </a:br>
            <a:r>
              <a:rPr lang="nl-NL" altLang="nl-NL" sz="3600" dirty="0">
                <a:latin typeface="Calibri" panose="020F0502020204030204" pitchFamily="34" charset="0"/>
                <a:ea typeface="Calibri" panose="020F0502020204030204" pitchFamily="34" charset="0"/>
                <a:cs typeface="Calibri" panose="020F0502020204030204" pitchFamily="34" charset="0"/>
              </a:rPr>
              <a:t>De collecte bij de uitgang is bestemd voor onderhoud van het kerkgebouw.</a:t>
            </a:r>
            <a:br>
              <a:rPr lang="nl-NL" altLang="nl-NL" sz="3600" dirty="0">
                <a:latin typeface="Calibri" panose="020F0502020204030204" pitchFamily="34" charset="0"/>
                <a:ea typeface="Calibri" panose="020F0502020204030204" pitchFamily="34" charset="0"/>
                <a:cs typeface="Calibri" panose="020F0502020204030204" pitchFamily="34" charset="0"/>
              </a:rPr>
            </a:br>
            <a:br>
              <a:rPr lang="nl-NL" altLang="nl-NL" sz="3600" dirty="0">
                <a:latin typeface="Calibri" panose="020F0502020204030204" pitchFamily="34" charset="0"/>
                <a:ea typeface="Calibri" panose="020F0502020204030204" pitchFamily="34" charset="0"/>
                <a:cs typeface="Calibri" panose="020F0502020204030204" pitchFamily="34" charset="0"/>
              </a:rPr>
            </a:br>
            <a:r>
              <a:rPr lang="nl-NL" altLang="nl-NL" sz="3600" dirty="0">
                <a:latin typeface="Calibri" panose="020F0502020204030204" pitchFamily="34" charset="0"/>
                <a:ea typeface="Calibri" panose="020F0502020204030204" pitchFamily="34" charset="0"/>
                <a:cs typeface="Calibri" panose="020F0502020204030204" pitchFamily="34" charset="0"/>
              </a:rPr>
              <a:t>Via de </a:t>
            </a:r>
            <a:r>
              <a:rPr lang="nl-NL" altLang="nl-NL" sz="3600" dirty="0" err="1">
                <a:latin typeface="Calibri" panose="020F0502020204030204" pitchFamily="34" charset="0"/>
                <a:ea typeface="Calibri" panose="020F0502020204030204" pitchFamily="34" charset="0"/>
                <a:cs typeface="Calibri" panose="020F0502020204030204" pitchFamily="34" charset="0"/>
              </a:rPr>
              <a:t>Scipio</a:t>
            </a:r>
            <a:r>
              <a:rPr lang="nl-NL" altLang="nl-NL" sz="3600" dirty="0">
                <a:latin typeface="Calibri" panose="020F0502020204030204" pitchFamily="34" charset="0"/>
                <a:ea typeface="Calibri" panose="020F0502020204030204" pitchFamily="34" charset="0"/>
                <a:cs typeface="Calibri" panose="020F0502020204030204" pitchFamily="34" charset="0"/>
              </a:rPr>
              <a:t>-app van de</a:t>
            </a:r>
            <a:br>
              <a:rPr lang="nl-NL" altLang="nl-NL" sz="3600" dirty="0">
                <a:latin typeface="Calibri" panose="020F0502020204030204" pitchFamily="34" charset="0"/>
                <a:ea typeface="Calibri" panose="020F0502020204030204" pitchFamily="34" charset="0"/>
                <a:cs typeface="Calibri" panose="020F0502020204030204" pitchFamily="34" charset="0"/>
              </a:rPr>
            </a:br>
            <a:r>
              <a:rPr lang="nl-NL" altLang="nl-NL" sz="3600" dirty="0">
                <a:latin typeface="Calibri" panose="020F0502020204030204" pitchFamily="34" charset="0"/>
                <a:ea typeface="Calibri" panose="020F0502020204030204" pitchFamily="34" charset="0"/>
                <a:cs typeface="Calibri" panose="020F0502020204030204" pitchFamily="34" charset="0"/>
              </a:rPr>
              <a:t>Mariakerk kunt u thuis of in</a:t>
            </a:r>
            <a:br>
              <a:rPr lang="nl-NL" altLang="nl-NL" sz="3600" dirty="0">
                <a:latin typeface="Calibri" panose="020F0502020204030204" pitchFamily="34" charset="0"/>
                <a:ea typeface="Calibri" panose="020F0502020204030204" pitchFamily="34" charset="0"/>
                <a:cs typeface="Calibri" panose="020F0502020204030204" pitchFamily="34" charset="0"/>
              </a:rPr>
            </a:br>
            <a:r>
              <a:rPr lang="nl-NL" altLang="nl-NL" sz="3600" dirty="0">
                <a:latin typeface="Calibri" panose="020F0502020204030204" pitchFamily="34" charset="0"/>
                <a:ea typeface="Calibri" panose="020F0502020204030204" pitchFamily="34" charset="0"/>
                <a:cs typeface="Calibri" panose="020F0502020204030204" pitchFamily="34" charset="0"/>
              </a:rPr>
              <a:t>de kerk ook geven.</a:t>
            </a:r>
          </a:p>
          <a:p>
            <a:pPr marL="0" indent="0">
              <a:buNone/>
            </a:pPr>
            <a:endParaRPr lang="nl-NL" altLang="nl-NL" sz="36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nl-NL" altLang="nl-NL" sz="3600" dirty="0">
              <a:ea typeface="ＭＳ Ｐゴシック" panose="020B0600070205080204" pitchFamily="34" charset="-128"/>
            </a:endParaRPr>
          </a:p>
        </p:txBody>
      </p:sp>
    </p:spTree>
    <p:extLst>
      <p:ext uri="{BB962C8B-B14F-4D97-AF65-F5344CB8AC3E}">
        <p14:creationId xmlns:p14="http://schemas.microsoft.com/office/powerpoint/2010/main" val="3248991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EB0C88B3-BE96-F1BF-95EC-0BE2C3FAFC47}"/>
              </a:ext>
            </a:extLst>
          </p:cNvPr>
          <p:cNvSpPr txBox="1"/>
          <p:nvPr/>
        </p:nvSpPr>
        <p:spPr>
          <a:xfrm>
            <a:off x="568171" y="601134"/>
            <a:ext cx="7365096" cy="5632311"/>
          </a:xfrm>
          <a:prstGeom prst="rect">
            <a:avLst/>
          </a:prstGeom>
          <a:noFill/>
        </p:spPr>
        <p:txBody>
          <a:bodyPr wrap="square">
            <a:spAutoFit/>
          </a:bodyPr>
          <a:lstStyle/>
          <a:p>
            <a:r>
              <a:rPr lang="nl-NL" sz="3600" dirty="0">
                <a:latin typeface="Calibri" panose="020F0502020204030204" pitchFamily="34" charset="0"/>
                <a:ea typeface="Calibri" panose="020F0502020204030204" pitchFamily="34" charset="0"/>
                <a:cs typeface="Calibri" panose="020F0502020204030204" pitchFamily="34" charset="0"/>
              </a:rPr>
              <a:t>Vader, stort uw Geest uit,</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op alle volken die bestaan;</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laten dan uw </a:t>
            </a:r>
            <a:r>
              <a:rPr lang="nl-NL" sz="3600" dirty="0" err="1">
                <a:latin typeface="Calibri" panose="020F0502020204030204" pitchFamily="34" charset="0"/>
                <a:ea typeface="Calibri" panose="020F0502020204030204" pitchFamily="34" charset="0"/>
                <a:cs typeface="Calibri" panose="020F0502020204030204" pitchFamily="34" charset="0"/>
              </a:rPr>
              <a:t>kind'ren</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profeteren in uw naam.</a:t>
            </a:r>
          </a:p>
          <a:p>
            <a:endParaRPr lang="nl-NL" sz="3600" dirty="0">
              <a:latin typeface="Calibri" panose="020F0502020204030204" pitchFamily="34" charset="0"/>
              <a:ea typeface="Calibri" panose="020F0502020204030204" pitchFamily="34" charset="0"/>
              <a:cs typeface="Calibri" panose="020F0502020204030204" pitchFamily="34" charset="0"/>
            </a:endParaRPr>
          </a:p>
          <a:p>
            <a:r>
              <a:rPr lang="nl-NL" sz="3600" dirty="0">
                <a:latin typeface="Calibri" panose="020F0502020204030204" pitchFamily="34" charset="0"/>
                <a:ea typeface="Calibri" panose="020F0502020204030204" pitchFamily="34" charset="0"/>
                <a:cs typeface="Calibri" panose="020F0502020204030204" pitchFamily="34" charset="0"/>
              </a:rPr>
              <a:t>Toon in visioenen</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de geheimen van uw hart;</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ja, uw volk ziet uit, Heer</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naar die dag dat U</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uw grootheid openbaart.</a:t>
            </a:r>
          </a:p>
        </p:txBody>
      </p:sp>
    </p:spTree>
    <p:extLst>
      <p:ext uri="{BB962C8B-B14F-4D97-AF65-F5344CB8AC3E}">
        <p14:creationId xmlns:p14="http://schemas.microsoft.com/office/powerpoint/2010/main" val="1077741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FC0BE99B-AB0E-3BD1-EFC0-50E0D12DF84B}"/>
              </a:ext>
            </a:extLst>
          </p:cNvPr>
          <p:cNvSpPr txBox="1"/>
          <p:nvPr/>
        </p:nvSpPr>
        <p:spPr>
          <a:xfrm>
            <a:off x="443883" y="550417"/>
            <a:ext cx="7785717" cy="3416320"/>
          </a:xfrm>
          <a:prstGeom prst="rect">
            <a:avLst/>
          </a:prstGeom>
          <a:noFill/>
        </p:spPr>
        <p:txBody>
          <a:bodyPr wrap="square">
            <a:spAutoFit/>
          </a:bodyPr>
          <a:lstStyle/>
          <a:p>
            <a:r>
              <a:rPr lang="nl-NL" sz="3600" dirty="0">
                <a:latin typeface="Calibri" panose="020F0502020204030204" pitchFamily="34" charset="0"/>
                <a:ea typeface="Calibri" panose="020F0502020204030204" pitchFamily="34" charset="0"/>
                <a:cs typeface="Calibri" panose="020F0502020204030204" pitchFamily="34" charset="0"/>
              </a:rPr>
              <a:t>Er komt een tijd van grote opwekking;</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dan komen mensen tot besef dat Jezus leeft.</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Er komt een tijd van grote opwekking</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en iedereen die Jezus aanroept</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als Heer wordt gered.</a:t>
            </a:r>
          </a:p>
        </p:txBody>
      </p:sp>
    </p:spTree>
    <p:extLst>
      <p:ext uri="{BB962C8B-B14F-4D97-AF65-F5344CB8AC3E}">
        <p14:creationId xmlns:p14="http://schemas.microsoft.com/office/powerpoint/2010/main" val="3624346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42FA97A1-29E5-519D-0E9D-567A612287DF}"/>
              </a:ext>
            </a:extLst>
          </p:cNvPr>
          <p:cNvSpPr txBox="1"/>
          <p:nvPr/>
        </p:nvSpPr>
        <p:spPr>
          <a:xfrm>
            <a:off x="541538" y="399496"/>
            <a:ext cx="8096435" cy="5632311"/>
          </a:xfrm>
          <a:prstGeom prst="rect">
            <a:avLst/>
          </a:prstGeom>
          <a:noFill/>
        </p:spPr>
        <p:txBody>
          <a:bodyPr wrap="square">
            <a:spAutoFit/>
          </a:bodyPr>
          <a:lstStyle/>
          <a:p>
            <a:r>
              <a:rPr lang="nl-NL" sz="3600" dirty="0">
                <a:latin typeface="Calibri" panose="020F0502020204030204" pitchFamily="34" charset="0"/>
                <a:ea typeface="Calibri" panose="020F0502020204030204" pitchFamily="34" charset="0"/>
                <a:cs typeface="Calibri" panose="020F0502020204030204" pitchFamily="34" charset="0"/>
              </a:rPr>
              <a:t>Vader, toon uw glorie</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aan alle mensen die bestaan;</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dan buigt elke knie zich</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vol van eerbied voor uw naam.</a:t>
            </a:r>
          </a:p>
          <a:p>
            <a:endParaRPr lang="nl-NL" sz="3600" dirty="0">
              <a:latin typeface="Calibri" panose="020F0502020204030204" pitchFamily="34" charset="0"/>
              <a:ea typeface="Calibri" panose="020F0502020204030204" pitchFamily="34" charset="0"/>
              <a:cs typeface="Calibri" panose="020F0502020204030204" pitchFamily="34" charset="0"/>
            </a:endParaRPr>
          </a:p>
          <a:p>
            <a:r>
              <a:rPr lang="nl-NL" sz="3600" dirty="0">
                <a:latin typeface="Calibri" panose="020F0502020204030204" pitchFamily="34" charset="0"/>
                <a:ea typeface="Calibri" panose="020F0502020204030204" pitchFamily="34" charset="0"/>
                <a:cs typeface="Calibri" panose="020F0502020204030204" pitchFamily="34" charset="0"/>
              </a:rPr>
              <a:t>Laat de hemel beven,</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schud de aarde door uw kracht;</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zie de schepping smachten</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naar die dag dat U</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uw grootheid openbaart.</a:t>
            </a:r>
          </a:p>
        </p:txBody>
      </p:sp>
    </p:spTree>
    <p:extLst>
      <p:ext uri="{BB962C8B-B14F-4D97-AF65-F5344CB8AC3E}">
        <p14:creationId xmlns:p14="http://schemas.microsoft.com/office/powerpoint/2010/main" val="10709558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79B80D2-8010-6F5E-7606-ABC410A0B0DA}"/>
              </a:ext>
            </a:extLst>
          </p:cNvPr>
          <p:cNvSpPr txBox="1"/>
          <p:nvPr/>
        </p:nvSpPr>
        <p:spPr>
          <a:xfrm>
            <a:off x="523783" y="488273"/>
            <a:ext cx="7874493" cy="3416320"/>
          </a:xfrm>
          <a:prstGeom prst="rect">
            <a:avLst/>
          </a:prstGeom>
          <a:noFill/>
        </p:spPr>
        <p:txBody>
          <a:bodyPr wrap="square">
            <a:spAutoFit/>
          </a:bodyPr>
          <a:lstStyle/>
          <a:p>
            <a:r>
              <a:rPr lang="nl-NL" sz="3600" dirty="0">
                <a:latin typeface="Calibri" panose="020F0502020204030204" pitchFamily="34" charset="0"/>
                <a:ea typeface="Calibri" panose="020F0502020204030204" pitchFamily="34" charset="0"/>
                <a:cs typeface="Calibri" panose="020F0502020204030204" pitchFamily="34" charset="0"/>
              </a:rPr>
              <a:t>Er komt een tijd van grote opwekking;</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dan komen mensen tot besef dat Jezus leeft.</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Er komt een tijd van grote opwekking</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en iedereen die Jezus aanroept</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als Heer wordt gered.</a:t>
            </a:r>
          </a:p>
        </p:txBody>
      </p:sp>
    </p:spTree>
    <p:extLst>
      <p:ext uri="{BB962C8B-B14F-4D97-AF65-F5344CB8AC3E}">
        <p14:creationId xmlns:p14="http://schemas.microsoft.com/office/powerpoint/2010/main" val="16471503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79B80D2-8010-6F5E-7606-ABC410A0B0DA}"/>
              </a:ext>
            </a:extLst>
          </p:cNvPr>
          <p:cNvSpPr txBox="1"/>
          <p:nvPr/>
        </p:nvSpPr>
        <p:spPr>
          <a:xfrm>
            <a:off x="523783" y="488273"/>
            <a:ext cx="7874493" cy="3416320"/>
          </a:xfrm>
          <a:prstGeom prst="rect">
            <a:avLst/>
          </a:prstGeom>
          <a:noFill/>
        </p:spPr>
        <p:txBody>
          <a:bodyPr wrap="square">
            <a:spAutoFit/>
          </a:bodyPr>
          <a:lstStyle/>
          <a:p>
            <a:r>
              <a:rPr lang="nl-NL" sz="3600" dirty="0">
                <a:latin typeface="Calibri" panose="020F0502020204030204" pitchFamily="34" charset="0"/>
                <a:ea typeface="Calibri" panose="020F0502020204030204" pitchFamily="34" charset="0"/>
                <a:cs typeface="Calibri" panose="020F0502020204030204" pitchFamily="34" charset="0"/>
              </a:rPr>
              <a:t>Er komt een tijd van grote opwekking;</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dan komen mensen tot besef dat Jezus leeft.</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Er komt een tijd van grote opwekking</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en iedereen die Jezus aanroept</a:t>
            </a: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latin typeface="Calibri" panose="020F0502020204030204" pitchFamily="34" charset="0"/>
                <a:ea typeface="Calibri" panose="020F0502020204030204" pitchFamily="34" charset="0"/>
                <a:cs typeface="Calibri" panose="020F0502020204030204" pitchFamily="34" charset="0"/>
              </a:rPr>
              <a:t>als Heer wordt gered.</a:t>
            </a:r>
          </a:p>
        </p:txBody>
      </p:sp>
    </p:spTree>
    <p:extLst>
      <p:ext uri="{BB962C8B-B14F-4D97-AF65-F5344CB8AC3E}">
        <p14:creationId xmlns:p14="http://schemas.microsoft.com/office/powerpoint/2010/main" val="30941012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030E999-6579-4AB6-EE63-56D5636F8C27}"/>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Dooponderwijzing en doopgebed</a:t>
            </a:r>
          </a:p>
        </p:txBody>
      </p:sp>
      <p:sp>
        <p:nvSpPr>
          <p:cNvPr id="5" name="Tijdelijke aanduiding voor inhoud 4">
            <a:extLst>
              <a:ext uri="{FF2B5EF4-FFF2-40B4-BE49-F238E27FC236}">
                <a16:creationId xmlns:a16="http://schemas.microsoft.com/office/drawing/2014/main" id="{05CA5619-1575-6B45-1364-B6CE12E64919}"/>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4554674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A73662-63D4-178B-0237-5B0604E3F6BD}"/>
              </a:ext>
            </a:extLst>
          </p:cNvPr>
          <p:cNvSpPr>
            <a:spLocks noGrp="1"/>
          </p:cNvSpPr>
          <p:nvPr>
            <p:ph type="title"/>
          </p:nvPr>
        </p:nvSpPr>
        <p:spPr/>
        <p:txBody>
          <a:bodyPr>
            <a:normAutofit/>
          </a:bodyPr>
          <a:lstStyle/>
          <a:p>
            <a:r>
              <a:rPr lang="nl-NL" sz="3600" b="1" dirty="0" err="1">
                <a:latin typeface="Calibri" panose="020F0502020204030204" pitchFamily="34" charset="0"/>
                <a:ea typeface="Calibri" panose="020F0502020204030204" pitchFamily="34" charset="0"/>
                <a:cs typeface="Calibri" panose="020F0502020204030204" pitchFamily="34" charset="0"/>
              </a:rPr>
              <a:t>Opw</a:t>
            </a:r>
            <a:r>
              <a:rPr lang="nl-NL" sz="3600" b="1" dirty="0">
                <a:latin typeface="Calibri" panose="020F0502020204030204" pitchFamily="34" charset="0"/>
                <a:ea typeface="Calibri" panose="020F0502020204030204" pitchFamily="34" charset="0"/>
                <a:cs typeface="Calibri" panose="020F0502020204030204" pitchFamily="34" charset="0"/>
              </a:rPr>
              <a:t>. 347</a:t>
            </a:r>
            <a:br>
              <a:rPr lang="nl-NL" sz="3600" b="1" dirty="0">
                <a:latin typeface="Calibri" panose="020F0502020204030204" pitchFamily="34" charset="0"/>
                <a:ea typeface="Calibri" panose="020F0502020204030204" pitchFamily="34" charset="0"/>
                <a:cs typeface="Calibri" panose="020F0502020204030204" pitchFamily="34" charset="0"/>
              </a:rPr>
            </a:br>
            <a:r>
              <a:rPr lang="nl-NL" sz="3600" b="1" dirty="0">
                <a:solidFill>
                  <a:schemeClr val="tx2">
                    <a:lumMod val="75000"/>
                    <a:lumOff val="2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Ik geloof in God de Vader ‘</a:t>
            </a:r>
            <a:endParaRPr lang="nl-NL" sz="36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Tijdelijke aanduiding voor inhoud 2">
            <a:extLst>
              <a:ext uri="{FF2B5EF4-FFF2-40B4-BE49-F238E27FC236}">
                <a16:creationId xmlns:a16="http://schemas.microsoft.com/office/drawing/2014/main" id="{B8466B04-D7C0-27D5-DE9A-B98487A7E3C1}"/>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4508323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2CE4EA-EF6C-47DA-81AC-B212F4EB86E6}"/>
              </a:ext>
            </a:extLst>
          </p:cNvPr>
          <p:cNvSpPr>
            <a:spLocks noGrp="1"/>
          </p:cNvSpPr>
          <p:nvPr>
            <p:ph type="title"/>
          </p:nvPr>
        </p:nvSpPr>
        <p:spPr/>
        <p:txBody>
          <a:bodyPr/>
          <a:lstStyle/>
          <a:p>
            <a:endParaRPr lang="nl-NL" dirty="0"/>
          </a:p>
        </p:txBody>
      </p:sp>
      <p:sp>
        <p:nvSpPr>
          <p:cNvPr id="3" name="Tijdelijke aanduiding voor inhoud 2">
            <a:extLst>
              <a:ext uri="{FF2B5EF4-FFF2-40B4-BE49-F238E27FC236}">
                <a16:creationId xmlns:a16="http://schemas.microsoft.com/office/drawing/2014/main" id="{B1DB6262-040B-4FC9-BEAA-3634B64825EC}"/>
              </a:ext>
            </a:extLst>
          </p:cNvPr>
          <p:cNvSpPr>
            <a:spLocks noGrp="1"/>
          </p:cNvSpPr>
          <p:nvPr>
            <p:ph idx="1"/>
          </p:nvPr>
        </p:nvSpPr>
        <p:spPr>
          <a:xfrm>
            <a:off x="628650" y="1278384"/>
            <a:ext cx="7886700" cy="4898579"/>
          </a:xfrm>
        </p:spPr>
        <p:txBody>
          <a:bodyPr>
            <a:noAutofit/>
          </a:bodyPr>
          <a:lstStyle/>
          <a:p>
            <a:pPr marL="0" indent="0">
              <a:buNone/>
            </a:pPr>
            <a:r>
              <a:rPr lang="nl-NL" sz="3600" dirty="0">
                <a:latin typeface="Calibri" panose="020F0502020204030204" pitchFamily="34" charset="0"/>
                <a:ea typeface="Calibri" panose="020F0502020204030204" pitchFamily="34" charset="0"/>
                <a:cs typeface="Calibri" panose="020F0502020204030204" pitchFamily="34" charset="0"/>
              </a:rPr>
              <a:t>Ik geloof in God de Vader, Schepper, </a:t>
            </a:r>
          </a:p>
          <a:p>
            <a:pPr marL="0" indent="0">
              <a:buNone/>
            </a:pPr>
            <a:r>
              <a:rPr lang="nl-NL" sz="3600" dirty="0">
                <a:latin typeface="Calibri" panose="020F0502020204030204" pitchFamily="34" charset="0"/>
                <a:ea typeface="Calibri" panose="020F0502020204030204" pitchFamily="34" charset="0"/>
                <a:cs typeface="Calibri" panose="020F0502020204030204" pitchFamily="34" charset="0"/>
              </a:rPr>
              <a:t>die de schepping draagt. </a:t>
            </a:r>
          </a:p>
          <a:p>
            <a:pPr marL="0" indent="0">
              <a:buNone/>
            </a:pPr>
            <a:r>
              <a:rPr lang="nl-NL" sz="3600" dirty="0">
                <a:latin typeface="Calibri" panose="020F0502020204030204" pitchFamily="34" charset="0"/>
                <a:ea typeface="Calibri" panose="020F0502020204030204" pitchFamily="34" charset="0"/>
                <a:cs typeface="Calibri" panose="020F0502020204030204" pitchFamily="34" charset="0"/>
              </a:rPr>
              <a:t>In zijn Zoon, in Christus Jezus die, </a:t>
            </a:r>
          </a:p>
          <a:p>
            <a:pPr marL="0" indent="0">
              <a:buNone/>
            </a:pPr>
            <a:r>
              <a:rPr lang="nl-NL" sz="3600" dirty="0">
                <a:latin typeface="Calibri" panose="020F0502020204030204" pitchFamily="34" charset="0"/>
                <a:ea typeface="Calibri" panose="020F0502020204030204" pitchFamily="34" charset="0"/>
                <a:cs typeface="Calibri" panose="020F0502020204030204" pitchFamily="34" charset="0"/>
              </a:rPr>
              <a:t>geboren uit een maagd, </a:t>
            </a:r>
          </a:p>
          <a:p>
            <a:pPr marL="0" indent="0">
              <a:buNone/>
            </a:pPr>
            <a:r>
              <a:rPr lang="nl-NL" sz="3600" dirty="0">
                <a:latin typeface="Calibri" panose="020F0502020204030204" pitchFamily="34" charset="0"/>
                <a:ea typeface="Calibri" panose="020F0502020204030204" pitchFamily="34" charset="0"/>
                <a:cs typeface="Calibri" panose="020F0502020204030204" pitchFamily="34" charset="0"/>
              </a:rPr>
              <a:t>aan het kruis de wereld redde, </a:t>
            </a:r>
          </a:p>
          <a:p>
            <a:pPr marL="0" indent="0">
              <a:buNone/>
            </a:pPr>
            <a:r>
              <a:rPr lang="nl-NL" sz="3600" dirty="0">
                <a:latin typeface="Calibri" panose="020F0502020204030204" pitchFamily="34" charset="0"/>
                <a:ea typeface="Calibri" panose="020F0502020204030204" pitchFamily="34" charset="0"/>
                <a:cs typeface="Calibri" panose="020F0502020204030204" pitchFamily="34" charset="0"/>
              </a:rPr>
              <a:t>onze zonden op zich nam. </a:t>
            </a:r>
          </a:p>
          <a:p>
            <a:pPr marL="0" indent="0">
              <a:buNone/>
            </a:pPr>
            <a:r>
              <a:rPr lang="nl-NL" sz="3600" dirty="0">
                <a:latin typeface="Calibri" panose="020F0502020204030204" pitchFamily="34" charset="0"/>
                <a:ea typeface="Calibri" panose="020F0502020204030204" pitchFamily="34" charset="0"/>
                <a:cs typeface="Calibri" panose="020F0502020204030204" pitchFamily="34" charset="0"/>
              </a:rPr>
              <a:t>Opgestaan en opgevaren troont Hij aan Gods rechterhand.</a:t>
            </a:r>
          </a:p>
        </p:txBody>
      </p:sp>
      <p:sp>
        <p:nvSpPr>
          <p:cNvPr id="4" name="Tekstvak 3">
            <a:extLst>
              <a:ext uri="{FF2B5EF4-FFF2-40B4-BE49-F238E27FC236}">
                <a16:creationId xmlns:a16="http://schemas.microsoft.com/office/drawing/2014/main" id="{0812C98B-A2C7-4873-8646-B9B992DE669E}"/>
              </a:ext>
            </a:extLst>
          </p:cNvPr>
          <p:cNvSpPr txBox="1"/>
          <p:nvPr/>
        </p:nvSpPr>
        <p:spPr>
          <a:xfrm>
            <a:off x="628650" y="96262"/>
            <a:ext cx="2539014" cy="646331"/>
          </a:xfrm>
          <a:prstGeom prst="rect">
            <a:avLst/>
          </a:prstGeom>
          <a:noFill/>
        </p:spPr>
        <p:txBody>
          <a:bodyPr wrap="square" rtlCol="0">
            <a:spAutoFit/>
          </a:bodyPr>
          <a:lstStyle/>
          <a:p>
            <a:r>
              <a:rPr lang="nl-NL" sz="3600" b="1" dirty="0" err="1"/>
              <a:t>Opw</a:t>
            </a:r>
            <a:r>
              <a:rPr lang="nl-NL" sz="3600" b="1" dirty="0"/>
              <a:t> 347</a:t>
            </a:r>
          </a:p>
        </p:txBody>
      </p:sp>
    </p:spTree>
    <p:extLst>
      <p:ext uri="{BB962C8B-B14F-4D97-AF65-F5344CB8AC3E}">
        <p14:creationId xmlns:p14="http://schemas.microsoft.com/office/powerpoint/2010/main" val="5758449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17ABE9-C3E1-45D5-A822-BA2EBF9ECCAE}"/>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A8CA1647-4A66-498F-8B47-3E5483E22E10}"/>
              </a:ext>
            </a:extLst>
          </p:cNvPr>
          <p:cNvSpPr>
            <a:spLocks noGrp="1"/>
          </p:cNvSpPr>
          <p:nvPr>
            <p:ph idx="1"/>
          </p:nvPr>
        </p:nvSpPr>
        <p:spPr/>
        <p:txBody>
          <a:bodyPr>
            <a:normAutofit/>
          </a:bodyPr>
          <a:lstStyle/>
          <a:p>
            <a:pPr marL="0" indent="0">
              <a:buNone/>
            </a:pPr>
            <a:r>
              <a:rPr lang="nl-NL" sz="3600" dirty="0">
                <a:latin typeface="Calibri" panose="020F0502020204030204" pitchFamily="34" charset="0"/>
                <a:ea typeface="Calibri" panose="020F0502020204030204" pitchFamily="34" charset="0"/>
                <a:cs typeface="Calibri" panose="020F0502020204030204" pitchFamily="34" charset="0"/>
              </a:rPr>
              <a:t>Jezus, Hij is Heer, ) </a:t>
            </a:r>
          </a:p>
          <a:p>
            <a:pPr marL="0" indent="0">
              <a:buNone/>
            </a:pPr>
            <a:r>
              <a:rPr lang="nl-NL" sz="3600" dirty="0">
                <a:latin typeface="Calibri" panose="020F0502020204030204" pitchFamily="34" charset="0"/>
                <a:ea typeface="Calibri" panose="020F0502020204030204" pitchFamily="34" charset="0"/>
                <a:cs typeface="Calibri" panose="020F0502020204030204" pitchFamily="34" charset="0"/>
              </a:rPr>
              <a:t>Hij is Heer.             )4x</a:t>
            </a:r>
          </a:p>
          <a:p>
            <a:pPr marL="0" indent="0">
              <a:buNone/>
            </a:pPr>
            <a:r>
              <a:rPr lang="nl-NL" sz="3600" dirty="0">
                <a:latin typeface="Calibri" panose="020F0502020204030204" pitchFamily="34" charset="0"/>
                <a:ea typeface="Calibri" panose="020F0502020204030204" pitchFamily="34" charset="0"/>
                <a:cs typeface="Calibri" panose="020F0502020204030204" pitchFamily="34" charset="0"/>
              </a:rPr>
              <a:t>Naam aller namen, naam aller namen.</a:t>
            </a:r>
          </a:p>
        </p:txBody>
      </p:sp>
    </p:spTree>
    <p:extLst>
      <p:ext uri="{BB962C8B-B14F-4D97-AF65-F5344CB8AC3E}">
        <p14:creationId xmlns:p14="http://schemas.microsoft.com/office/powerpoint/2010/main" val="26811277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6D481C-0C37-4417-BB74-E95876844CEB}"/>
              </a:ext>
            </a:extLst>
          </p:cNvPr>
          <p:cNvSpPr>
            <a:spLocks noGrp="1"/>
          </p:cNvSpPr>
          <p:nvPr>
            <p:ph type="title"/>
          </p:nvPr>
        </p:nvSpPr>
        <p:spPr/>
        <p:txBody>
          <a:bodyPr/>
          <a:lstStyle/>
          <a:p>
            <a:endParaRPr lang="nl-NL" dirty="0"/>
          </a:p>
        </p:txBody>
      </p:sp>
      <p:sp>
        <p:nvSpPr>
          <p:cNvPr id="3" name="Tijdelijke aanduiding voor inhoud 2">
            <a:extLst>
              <a:ext uri="{FF2B5EF4-FFF2-40B4-BE49-F238E27FC236}">
                <a16:creationId xmlns:a16="http://schemas.microsoft.com/office/drawing/2014/main" id="{1178BF50-A13C-4783-B0CD-3F241A03EFCE}"/>
              </a:ext>
            </a:extLst>
          </p:cNvPr>
          <p:cNvSpPr>
            <a:spLocks noGrp="1"/>
          </p:cNvSpPr>
          <p:nvPr>
            <p:ph idx="1"/>
          </p:nvPr>
        </p:nvSpPr>
        <p:spPr>
          <a:xfrm>
            <a:off x="628650" y="1349406"/>
            <a:ext cx="7886700" cy="4827557"/>
          </a:xfrm>
        </p:spPr>
        <p:txBody>
          <a:bodyPr>
            <a:noAutofit/>
          </a:bodyPr>
          <a:lstStyle/>
          <a:p>
            <a:pPr marL="0" indent="0">
              <a:buNone/>
            </a:pPr>
            <a:r>
              <a:rPr lang="nl-NL" sz="3600" dirty="0">
                <a:latin typeface="Calibri" panose="020F0502020204030204" pitchFamily="34" charset="0"/>
                <a:ea typeface="Calibri" panose="020F0502020204030204" pitchFamily="34" charset="0"/>
                <a:cs typeface="Calibri" panose="020F0502020204030204" pitchFamily="34" charset="0"/>
              </a:rPr>
              <a:t>Ik geloof in God de Trooster, </a:t>
            </a:r>
          </a:p>
          <a:p>
            <a:pPr marL="0" indent="0">
              <a:buNone/>
            </a:pPr>
            <a:r>
              <a:rPr lang="nl-NL" sz="3600" dirty="0">
                <a:latin typeface="Calibri" panose="020F0502020204030204" pitchFamily="34" charset="0"/>
                <a:ea typeface="Calibri" panose="020F0502020204030204" pitchFamily="34" charset="0"/>
                <a:cs typeface="Calibri" panose="020F0502020204030204" pitchFamily="34" charset="0"/>
              </a:rPr>
              <a:t>gaven van de </a:t>
            </a:r>
            <a:r>
              <a:rPr lang="nl-NL" sz="3600" dirty="0" err="1">
                <a:latin typeface="Calibri" panose="020F0502020204030204" pitchFamily="34" charset="0"/>
                <a:ea typeface="Calibri" panose="020F0502020204030204" pitchFamily="34" charset="0"/>
                <a:cs typeface="Calibri" panose="020F0502020204030204" pitchFamily="34" charset="0"/>
              </a:rPr>
              <a:t>heil'ge</a:t>
            </a:r>
            <a:r>
              <a:rPr lang="nl-NL" sz="3600" dirty="0">
                <a:latin typeface="Calibri" panose="020F0502020204030204" pitchFamily="34" charset="0"/>
                <a:ea typeface="Calibri" panose="020F0502020204030204" pitchFamily="34" charset="0"/>
                <a:cs typeface="Calibri" panose="020F0502020204030204" pitchFamily="34" charset="0"/>
              </a:rPr>
              <a:t> Geest, </a:t>
            </a:r>
          </a:p>
          <a:p>
            <a:pPr marL="0" indent="0">
              <a:buNone/>
            </a:pPr>
            <a:r>
              <a:rPr lang="nl-NL" sz="3600" dirty="0">
                <a:latin typeface="Calibri" panose="020F0502020204030204" pitchFamily="34" charset="0"/>
                <a:ea typeface="Calibri" panose="020F0502020204030204" pitchFamily="34" charset="0"/>
                <a:cs typeface="Calibri" panose="020F0502020204030204" pitchFamily="34" charset="0"/>
              </a:rPr>
              <a:t>die Gods woord aan ons bevestigt: </a:t>
            </a:r>
          </a:p>
          <a:p>
            <a:pPr marL="0" indent="0">
              <a:buNone/>
            </a:pPr>
            <a:r>
              <a:rPr lang="nl-NL" sz="3600" dirty="0">
                <a:latin typeface="Calibri" panose="020F0502020204030204" pitchFamily="34" charset="0"/>
                <a:ea typeface="Calibri" panose="020F0502020204030204" pitchFamily="34" charset="0"/>
                <a:cs typeface="Calibri" panose="020F0502020204030204" pitchFamily="34" charset="0"/>
              </a:rPr>
              <a:t>gaat en predikt en geneest. </a:t>
            </a:r>
          </a:p>
          <a:p>
            <a:pPr marL="0" indent="0">
              <a:buNone/>
            </a:pPr>
            <a:r>
              <a:rPr lang="nl-NL" sz="3600" dirty="0">
                <a:latin typeface="Calibri" panose="020F0502020204030204" pitchFamily="34" charset="0"/>
                <a:ea typeface="Calibri" panose="020F0502020204030204" pitchFamily="34" charset="0"/>
                <a:cs typeface="Calibri" panose="020F0502020204030204" pitchFamily="34" charset="0"/>
              </a:rPr>
              <a:t>Als Hij komt met macht en luister </a:t>
            </a:r>
          </a:p>
          <a:p>
            <a:pPr marL="0" indent="0">
              <a:buNone/>
            </a:pPr>
            <a:r>
              <a:rPr lang="nl-NL" sz="3600" dirty="0">
                <a:latin typeface="Calibri" panose="020F0502020204030204" pitchFamily="34" charset="0"/>
                <a:ea typeface="Calibri" panose="020F0502020204030204" pitchFamily="34" charset="0"/>
                <a:cs typeface="Calibri" panose="020F0502020204030204" pitchFamily="34" charset="0"/>
              </a:rPr>
              <a:t>zal de mensheid voor Hem staan. </a:t>
            </a:r>
          </a:p>
          <a:p>
            <a:pPr marL="0" indent="0">
              <a:buNone/>
            </a:pPr>
            <a:r>
              <a:rPr lang="nl-NL" sz="3600" dirty="0">
                <a:latin typeface="Calibri" panose="020F0502020204030204" pitchFamily="34" charset="0"/>
                <a:ea typeface="Calibri" panose="020F0502020204030204" pitchFamily="34" charset="0"/>
                <a:cs typeface="Calibri" panose="020F0502020204030204" pitchFamily="34" charset="0"/>
              </a:rPr>
              <a:t>Dan zal elke knie zich buigen, </a:t>
            </a:r>
          </a:p>
          <a:p>
            <a:pPr marL="0" indent="0">
              <a:buNone/>
            </a:pPr>
            <a:r>
              <a:rPr lang="nl-NL" sz="3600" dirty="0">
                <a:latin typeface="Calibri" panose="020F0502020204030204" pitchFamily="34" charset="0"/>
                <a:ea typeface="Calibri" panose="020F0502020204030204" pitchFamily="34" charset="0"/>
                <a:cs typeface="Calibri" panose="020F0502020204030204" pitchFamily="34" charset="0"/>
              </a:rPr>
              <a:t>elke tong belijdt zijn naam:</a:t>
            </a:r>
          </a:p>
        </p:txBody>
      </p:sp>
    </p:spTree>
    <p:extLst>
      <p:ext uri="{BB962C8B-B14F-4D97-AF65-F5344CB8AC3E}">
        <p14:creationId xmlns:p14="http://schemas.microsoft.com/office/powerpoint/2010/main" val="2230989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hape 78"/>
          <p:cNvSpPr txBox="1">
            <a:spLocks noChangeArrowheads="1"/>
          </p:cNvSpPr>
          <p:nvPr/>
        </p:nvSpPr>
        <p:spPr bwMode="auto">
          <a:xfrm>
            <a:off x="0" y="150920"/>
            <a:ext cx="8229600" cy="526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nchor="ct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Clr>
                <a:srgbClr val="000000"/>
              </a:buClr>
              <a:buSzPct val="25000"/>
              <a:buFont typeface="Calibri" pitchFamily="34" charset="0"/>
              <a:buNone/>
            </a:pPr>
            <a:r>
              <a:rPr lang="en-US" altLang="nl-NL" sz="3600" b="1" dirty="0">
                <a:solidFill>
                  <a:srgbClr val="000000"/>
                </a:solidFill>
                <a:sym typeface="Calibri" pitchFamily="34" charset="0"/>
              </a:rPr>
              <a:t>   Welkom in de </a:t>
            </a:r>
            <a:r>
              <a:rPr lang="en-US" altLang="nl-NL" sz="3600" b="1" dirty="0" err="1">
                <a:solidFill>
                  <a:srgbClr val="000000"/>
                </a:solidFill>
                <a:sym typeface="Calibri" pitchFamily="34" charset="0"/>
              </a:rPr>
              <a:t>doopdienst</a:t>
            </a:r>
            <a:endParaRPr lang="en-US" altLang="nl-NL" sz="3600" b="1" dirty="0">
              <a:solidFill>
                <a:srgbClr val="000000"/>
              </a:solidFill>
              <a:sym typeface="Calibri" pitchFamily="34" charset="0"/>
            </a:endParaRPr>
          </a:p>
        </p:txBody>
      </p:sp>
      <p:sp>
        <p:nvSpPr>
          <p:cNvPr id="2051" name="Shape 79"/>
          <p:cNvSpPr txBox="1">
            <a:spLocks noChangeArrowheads="1"/>
          </p:cNvSpPr>
          <p:nvPr/>
        </p:nvSpPr>
        <p:spPr bwMode="auto">
          <a:xfrm>
            <a:off x="0" y="806449"/>
            <a:ext cx="7049728" cy="60515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lstStyle>
            <a:lvl1pPr marL="342900" indent="-342900"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Clr>
                <a:srgbClr val="000000"/>
              </a:buClr>
              <a:buSzPct val="25000"/>
              <a:buFont typeface="Calibri" pitchFamily="34" charset="0"/>
              <a:buNone/>
            </a:pPr>
            <a:r>
              <a:rPr lang="en-US" altLang="nl-NL" sz="3600" b="1" dirty="0">
                <a:solidFill>
                  <a:srgbClr val="000000"/>
                </a:solidFill>
                <a:sym typeface="Calibri" pitchFamily="34" charset="0"/>
              </a:rPr>
              <a:t>              </a:t>
            </a:r>
            <a:r>
              <a:rPr lang="en-US" altLang="nl-NL" sz="3600" b="1" i="1" dirty="0">
                <a:solidFill>
                  <a:srgbClr val="FF0000"/>
                </a:solidFill>
                <a:effectLst>
                  <a:outerShdw blurRad="38100" dist="38100" dir="2700000" algn="tl">
                    <a:srgbClr val="000000">
                      <a:alpha val="43137"/>
                    </a:srgbClr>
                  </a:outerShdw>
                </a:effectLst>
                <a:sym typeface="Calibri" pitchFamily="34" charset="0"/>
              </a:rPr>
              <a:t>Thema “ </a:t>
            </a:r>
            <a:r>
              <a:rPr lang="en-US" altLang="nl-NL" sz="3600" b="1" i="1" dirty="0" err="1">
                <a:solidFill>
                  <a:srgbClr val="FF0000"/>
                </a:solidFill>
                <a:effectLst>
                  <a:outerShdw blurRad="38100" dist="38100" dir="2700000" algn="tl">
                    <a:srgbClr val="000000">
                      <a:alpha val="43137"/>
                    </a:srgbClr>
                  </a:outerShdw>
                </a:effectLst>
                <a:sym typeface="Calibri" pitchFamily="34" charset="0"/>
              </a:rPr>
              <a:t>Thuis</a:t>
            </a:r>
            <a:r>
              <a:rPr lang="en-US" altLang="nl-NL" sz="3600" b="1" i="1" dirty="0">
                <a:solidFill>
                  <a:srgbClr val="FF0000"/>
                </a:solidFill>
                <a:effectLst>
                  <a:outerShdw blurRad="38100" dist="38100" dir="2700000" algn="tl">
                    <a:srgbClr val="000000">
                      <a:alpha val="43137"/>
                    </a:srgbClr>
                  </a:outerShdw>
                </a:effectLst>
                <a:sym typeface="Calibri" pitchFamily="34" charset="0"/>
              </a:rPr>
              <a:t> ” </a:t>
            </a:r>
            <a:endParaRPr lang="en-US" altLang="nl-NL" sz="3600" b="1" dirty="0">
              <a:solidFill>
                <a:srgbClr val="FF0000"/>
              </a:solidFill>
              <a:sym typeface="Calibri" pitchFamily="34" charset="0"/>
            </a:endParaRPr>
          </a:p>
          <a:p>
            <a:pPr eaLnBrk="1" hangingPunct="1">
              <a:spcBef>
                <a:spcPct val="0"/>
              </a:spcBef>
              <a:buClr>
                <a:srgbClr val="000000"/>
              </a:buClr>
              <a:buSzPct val="25000"/>
              <a:buFont typeface="Calibri" pitchFamily="34" charset="0"/>
              <a:buNone/>
            </a:pPr>
            <a:r>
              <a:rPr lang="en-US" altLang="nl-NL" sz="3600" b="1" dirty="0">
                <a:solidFill>
                  <a:srgbClr val="000000"/>
                </a:solidFill>
                <a:sym typeface="Calibri" pitchFamily="34" charset="0"/>
              </a:rPr>
              <a:t>	</a:t>
            </a:r>
            <a:r>
              <a:rPr lang="en-US" altLang="nl-NL" sz="3600" b="1" dirty="0" err="1">
                <a:solidFill>
                  <a:srgbClr val="000000"/>
                </a:solidFill>
                <a:sym typeface="Calibri" pitchFamily="34" charset="0"/>
              </a:rPr>
              <a:t>Voorganger</a:t>
            </a:r>
            <a:r>
              <a:rPr lang="en-US" altLang="nl-NL" sz="3600" b="1" dirty="0">
                <a:solidFill>
                  <a:srgbClr val="000000"/>
                </a:solidFill>
                <a:sym typeface="Calibri" pitchFamily="34" charset="0"/>
              </a:rPr>
              <a:t>:</a:t>
            </a:r>
            <a:r>
              <a:rPr lang="en-US" altLang="nl-NL" sz="3600" i="1" dirty="0">
                <a:solidFill>
                  <a:srgbClr val="000000"/>
                </a:solidFill>
                <a:sym typeface="Calibri" pitchFamily="34" charset="0"/>
              </a:rPr>
              <a:t> </a:t>
            </a:r>
          </a:p>
          <a:p>
            <a:pPr eaLnBrk="1" hangingPunct="1">
              <a:spcBef>
                <a:spcPts val="900"/>
              </a:spcBef>
              <a:buClr>
                <a:srgbClr val="000000"/>
              </a:buClr>
              <a:buSzPct val="25000"/>
              <a:buNone/>
            </a:pPr>
            <a:r>
              <a:rPr lang="en-US" altLang="nl-NL" sz="3600" b="1" dirty="0">
                <a:solidFill>
                  <a:srgbClr val="000000"/>
                </a:solidFill>
                <a:sym typeface="Calibri" pitchFamily="34" charset="0"/>
              </a:rPr>
              <a:t>   </a:t>
            </a:r>
            <a:r>
              <a:rPr lang="en-US" altLang="nl-NL" sz="3600" dirty="0">
                <a:solidFill>
                  <a:srgbClr val="000000"/>
                </a:solidFill>
                <a:sym typeface="Calibri" pitchFamily="34" charset="0"/>
              </a:rPr>
              <a:t>	Ds. </a:t>
            </a:r>
            <a:r>
              <a:rPr lang="en-US" altLang="nl-NL" sz="3600" dirty="0" err="1">
                <a:solidFill>
                  <a:srgbClr val="000000"/>
                </a:solidFill>
                <a:sym typeface="Calibri" pitchFamily="34" charset="0"/>
              </a:rPr>
              <a:t>Douwe</a:t>
            </a:r>
            <a:r>
              <a:rPr lang="en-US" altLang="nl-NL" sz="3600" dirty="0">
                <a:solidFill>
                  <a:srgbClr val="000000"/>
                </a:solidFill>
                <a:sym typeface="Calibri" pitchFamily="34" charset="0"/>
              </a:rPr>
              <a:t> </a:t>
            </a:r>
            <a:r>
              <a:rPr lang="en-US" altLang="nl-NL" sz="3600" dirty="0" err="1">
                <a:solidFill>
                  <a:srgbClr val="000000"/>
                </a:solidFill>
                <a:sym typeface="Calibri" pitchFamily="34" charset="0"/>
              </a:rPr>
              <a:t>Wijmenga</a:t>
            </a:r>
            <a:endParaRPr lang="en-US" altLang="nl-NL" sz="3600" dirty="0">
              <a:solidFill>
                <a:srgbClr val="000000"/>
              </a:solidFill>
              <a:sym typeface="Calibri" pitchFamily="34" charset="0"/>
            </a:endParaRPr>
          </a:p>
          <a:p>
            <a:pPr eaLnBrk="1" hangingPunct="1">
              <a:spcBef>
                <a:spcPts val="900"/>
              </a:spcBef>
              <a:buClr>
                <a:srgbClr val="000000"/>
              </a:buClr>
              <a:buSzPct val="25000"/>
              <a:buNone/>
            </a:pPr>
            <a:r>
              <a:rPr lang="en-US" altLang="nl-NL" sz="3600" b="1" dirty="0">
                <a:solidFill>
                  <a:srgbClr val="000000"/>
                </a:solidFill>
                <a:sym typeface="Calibri" pitchFamily="34" charset="0"/>
              </a:rPr>
              <a:t>	</a:t>
            </a:r>
            <a:r>
              <a:rPr lang="en-US" altLang="nl-NL" sz="3600" b="1" dirty="0" err="1">
                <a:solidFill>
                  <a:srgbClr val="000000"/>
                </a:solidFill>
                <a:sym typeface="Calibri" pitchFamily="34" charset="0"/>
              </a:rPr>
              <a:t>Ouderling</a:t>
            </a:r>
            <a:r>
              <a:rPr lang="en-US" altLang="nl-NL" sz="3600" b="1" dirty="0">
                <a:solidFill>
                  <a:srgbClr val="000000"/>
                </a:solidFill>
                <a:sym typeface="Calibri" pitchFamily="34" charset="0"/>
              </a:rPr>
              <a:t> van </a:t>
            </a:r>
            <a:r>
              <a:rPr lang="en-US" altLang="nl-NL" sz="3600" b="1" dirty="0" err="1">
                <a:solidFill>
                  <a:srgbClr val="000000"/>
                </a:solidFill>
                <a:sym typeface="Calibri" pitchFamily="34" charset="0"/>
              </a:rPr>
              <a:t>dienst</a:t>
            </a:r>
            <a:r>
              <a:rPr lang="en-US" altLang="nl-NL" sz="3600" b="1" dirty="0">
                <a:solidFill>
                  <a:srgbClr val="000000"/>
                </a:solidFill>
                <a:sym typeface="Calibri" pitchFamily="34" charset="0"/>
              </a:rPr>
              <a:t>:</a:t>
            </a:r>
          </a:p>
          <a:p>
            <a:pPr eaLnBrk="1" hangingPunct="1">
              <a:spcBef>
                <a:spcPts val="900"/>
              </a:spcBef>
              <a:buClr>
                <a:srgbClr val="000000"/>
              </a:buClr>
              <a:buSzPct val="25000"/>
              <a:buNone/>
            </a:pPr>
            <a:r>
              <a:rPr lang="en-US" altLang="nl-NL" sz="3600" b="1" dirty="0">
                <a:solidFill>
                  <a:srgbClr val="000000"/>
                </a:solidFill>
                <a:sym typeface="Calibri" pitchFamily="34" charset="0"/>
              </a:rPr>
              <a:t>	</a:t>
            </a:r>
            <a:r>
              <a:rPr lang="en-US" altLang="nl-NL" sz="3600" dirty="0">
                <a:solidFill>
                  <a:srgbClr val="000000"/>
                </a:solidFill>
                <a:sym typeface="Calibri" pitchFamily="34" charset="0"/>
              </a:rPr>
              <a:t>Esther </a:t>
            </a:r>
            <a:r>
              <a:rPr lang="en-US" altLang="nl-NL" sz="3600" dirty="0" err="1">
                <a:solidFill>
                  <a:srgbClr val="000000"/>
                </a:solidFill>
                <a:sym typeface="Calibri" pitchFamily="34" charset="0"/>
              </a:rPr>
              <a:t>Haasjes</a:t>
            </a:r>
            <a:endParaRPr lang="en-US" altLang="nl-NL" sz="3600" dirty="0">
              <a:solidFill>
                <a:srgbClr val="000000"/>
              </a:solidFill>
              <a:sym typeface="Calibri" pitchFamily="34" charset="0"/>
            </a:endParaRPr>
          </a:p>
          <a:p>
            <a:pPr eaLnBrk="1" hangingPunct="1">
              <a:spcBef>
                <a:spcPts val="900"/>
              </a:spcBef>
              <a:buClr>
                <a:srgbClr val="000000"/>
              </a:buClr>
              <a:buSzPct val="25000"/>
              <a:buFont typeface="Calibri" pitchFamily="34" charset="0"/>
              <a:buNone/>
            </a:pPr>
            <a:r>
              <a:rPr lang="en-US" altLang="nl-NL" sz="3600" b="1" dirty="0">
                <a:solidFill>
                  <a:srgbClr val="000000"/>
                </a:solidFill>
                <a:sym typeface="Calibri" pitchFamily="34" charset="0"/>
              </a:rPr>
              <a:t>	</a:t>
            </a:r>
            <a:r>
              <a:rPr lang="en-US" altLang="nl-NL" sz="3600" b="1" dirty="0" err="1">
                <a:solidFill>
                  <a:srgbClr val="000000"/>
                </a:solidFill>
                <a:sym typeface="Calibri" pitchFamily="34" charset="0"/>
              </a:rPr>
              <a:t>Muzikale</a:t>
            </a:r>
            <a:r>
              <a:rPr lang="en-US" altLang="nl-NL" sz="3600" b="1" dirty="0">
                <a:solidFill>
                  <a:srgbClr val="000000"/>
                </a:solidFill>
                <a:sym typeface="Calibri" pitchFamily="34" charset="0"/>
              </a:rPr>
              <a:t> </a:t>
            </a:r>
            <a:r>
              <a:rPr lang="en-US" altLang="nl-NL" sz="3600" b="1" dirty="0" err="1">
                <a:solidFill>
                  <a:srgbClr val="000000"/>
                </a:solidFill>
                <a:sym typeface="Calibri" pitchFamily="34" charset="0"/>
              </a:rPr>
              <a:t>begeleiding</a:t>
            </a:r>
            <a:r>
              <a:rPr lang="en-US" altLang="nl-NL" sz="3600" b="1" dirty="0">
                <a:solidFill>
                  <a:srgbClr val="000000"/>
                </a:solidFill>
                <a:sym typeface="Calibri" pitchFamily="34" charset="0"/>
              </a:rPr>
              <a:t>:</a:t>
            </a:r>
          </a:p>
          <a:p>
            <a:pPr eaLnBrk="1" hangingPunct="1">
              <a:spcBef>
                <a:spcPts val="900"/>
              </a:spcBef>
              <a:buClr>
                <a:srgbClr val="000000"/>
              </a:buClr>
              <a:buSzPct val="25000"/>
              <a:buFont typeface="Calibri" pitchFamily="34" charset="0"/>
              <a:buNone/>
            </a:pPr>
            <a:r>
              <a:rPr lang="en-US" altLang="nl-NL" sz="3600" dirty="0">
                <a:solidFill>
                  <a:srgbClr val="000000"/>
                </a:solidFill>
                <a:sym typeface="Calibri" pitchFamily="34" charset="0"/>
              </a:rPr>
              <a:t>	Erik Hofstede </a:t>
            </a:r>
            <a:r>
              <a:rPr lang="en-US" altLang="nl-NL" sz="3600" dirty="0" err="1">
                <a:solidFill>
                  <a:srgbClr val="000000"/>
                </a:solidFill>
                <a:sym typeface="Calibri" pitchFamily="34" charset="0"/>
              </a:rPr>
              <a:t>en</a:t>
            </a:r>
            <a:r>
              <a:rPr lang="en-US" altLang="nl-NL" sz="3600" dirty="0">
                <a:solidFill>
                  <a:srgbClr val="000000"/>
                </a:solidFill>
                <a:sym typeface="Calibri" pitchFamily="34" charset="0"/>
              </a:rPr>
              <a:t> de </a:t>
            </a:r>
            <a:r>
              <a:rPr lang="en-US" altLang="nl-NL" sz="3600" dirty="0" err="1">
                <a:solidFill>
                  <a:srgbClr val="000000"/>
                </a:solidFill>
                <a:sym typeface="Calibri" pitchFamily="34" charset="0"/>
              </a:rPr>
              <a:t>huisband</a:t>
            </a:r>
            <a:endParaRPr lang="en-US" altLang="nl-NL" sz="3600" dirty="0">
              <a:sym typeface="Calibri" pitchFamily="34" charset="0"/>
            </a:endParaRPr>
          </a:p>
          <a:p>
            <a:pPr eaLnBrk="1" hangingPunct="1">
              <a:spcBef>
                <a:spcPts val="900"/>
              </a:spcBef>
              <a:buClr>
                <a:srgbClr val="000000"/>
              </a:buClr>
              <a:buSzPct val="25000"/>
              <a:buFont typeface="Calibri" pitchFamily="34" charset="0"/>
              <a:buNone/>
            </a:pPr>
            <a:r>
              <a:rPr lang="en-US" altLang="nl-NL" sz="3600" b="1" dirty="0">
                <a:solidFill>
                  <a:srgbClr val="000000"/>
                </a:solidFill>
                <a:sym typeface="Calibri" pitchFamily="34" charset="0"/>
              </a:rPr>
              <a:t>	</a:t>
            </a:r>
            <a:r>
              <a:rPr lang="en-US" altLang="nl-NL" sz="3600" b="1" dirty="0" err="1">
                <a:solidFill>
                  <a:srgbClr val="000000"/>
                </a:solidFill>
                <a:sym typeface="Calibri" pitchFamily="34" charset="0"/>
              </a:rPr>
              <a:t>Schriftlezing</a:t>
            </a:r>
            <a:r>
              <a:rPr lang="en-US" altLang="nl-NL" sz="3600" b="1" dirty="0">
                <a:solidFill>
                  <a:srgbClr val="000000"/>
                </a:solidFill>
                <a:sym typeface="Calibri" pitchFamily="34" charset="0"/>
              </a:rPr>
              <a:t>:</a:t>
            </a:r>
          </a:p>
          <a:p>
            <a:pPr eaLnBrk="1" hangingPunct="1">
              <a:spcBef>
                <a:spcPts val="900"/>
              </a:spcBef>
              <a:buClr>
                <a:srgbClr val="000000"/>
              </a:buClr>
              <a:buSzPct val="25000"/>
              <a:buFont typeface="Calibri" pitchFamily="34" charset="0"/>
              <a:buNone/>
            </a:pPr>
            <a:r>
              <a:rPr lang="en-US" altLang="nl-NL" sz="3600" dirty="0">
                <a:solidFill>
                  <a:srgbClr val="000000"/>
                </a:solidFill>
                <a:sym typeface="Calibri" pitchFamily="34" charset="0"/>
              </a:rPr>
              <a:t>   Jacobus 1: 17 – 25 (BGT)</a:t>
            </a:r>
            <a:endParaRPr lang="en-US" altLang="nl-NL" sz="3600" dirty="0">
              <a:solidFill>
                <a:srgbClr val="000000"/>
              </a:solidFill>
              <a:ea typeface="Calibri" panose="020F0502020204030204" pitchFamily="34" charset="0"/>
              <a:cs typeface="Calibri" panose="020F0502020204030204" pitchFamily="34" charset="0"/>
              <a:sym typeface="Calibri" pitchFamily="34" charset="0"/>
            </a:endParaRPr>
          </a:p>
        </p:txBody>
      </p:sp>
      <p:pic>
        <p:nvPicPr>
          <p:cNvPr id="2052" name="Shape 80"/>
          <p:cNvPicPr preferRelativeResize="0">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49728" y="1"/>
            <a:ext cx="2094271" cy="52569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Afbeelding 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049728" y="5256499"/>
            <a:ext cx="2094271" cy="16015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910095"/>
      </p:ext>
    </p:extLst>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1EB3FD-E415-492F-865A-963FC8EE821F}"/>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CF655FD5-7D34-4C5D-9571-53D1B0560871}"/>
              </a:ext>
            </a:extLst>
          </p:cNvPr>
          <p:cNvSpPr>
            <a:spLocks noGrp="1"/>
          </p:cNvSpPr>
          <p:nvPr>
            <p:ph idx="1"/>
          </p:nvPr>
        </p:nvSpPr>
        <p:spPr>
          <a:xfrm>
            <a:off x="644741" y="1941035"/>
            <a:ext cx="7886700" cy="4351338"/>
          </a:xfrm>
        </p:spPr>
        <p:txBody>
          <a:bodyPr>
            <a:normAutofit/>
          </a:bodyPr>
          <a:lstStyle/>
          <a:p>
            <a:pPr marL="0" indent="0">
              <a:buNone/>
            </a:pPr>
            <a:r>
              <a:rPr lang="nl-NL" sz="3600" dirty="0">
                <a:latin typeface="Calibri" panose="020F0502020204030204" pitchFamily="34" charset="0"/>
                <a:ea typeface="Calibri" panose="020F0502020204030204" pitchFamily="34" charset="0"/>
                <a:cs typeface="Calibri" panose="020F0502020204030204" pitchFamily="34" charset="0"/>
              </a:rPr>
              <a:t>Jezus, U bent Heer, ) </a:t>
            </a:r>
          </a:p>
          <a:p>
            <a:pPr marL="0" indent="0">
              <a:buNone/>
            </a:pPr>
            <a:r>
              <a:rPr lang="nl-NL" sz="3600" dirty="0">
                <a:latin typeface="Calibri" panose="020F0502020204030204" pitchFamily="34" charset="0"/>
                <a:ea typeface="Calibri" panose="020F0502020204030204" pitchFamily="34" charset="0"/>
                <a:cs typeface="Calibri" panose="020F0502020204030204" pitchFamily="34" charset="0"/>
              </a:rPr>
              <a:t>U bent Heer. )4x </a:t>
            </a:r>
          </a:p>
          <a:p>
            <a:pPr marL="0" indent="0">
              <a:buNone/>
            </a:pPr>
            <a:r>
              <a:rPr lang="nl-NL" sz="3600" dirty="0">
                <a:latin typeface="Calibri" panose="020F0502020204030204" pitchFamily="34" charset="0"/>
                <a:ea typeface="Calibri" panose="020F0502020204030204" pitchFamily="34" charset="0"/>
                <a:cs typeface="Calibri" panose="020F0502020204030204" pitchFamily="34" charset="0"/>
              </a:rPr>
              <a:t>Naam aller namen, naam aller namen, naam aller namen.</a:t>
            </a:r>
            <a:endParaRPr lang="nl-NL" sz="3600" dirty="0"/>
          </a:p>
        </p:txBody>
      </p:sp>
    </p:spTree>
    <p:extLst>
      <p:ext uri="{BB962C8B-B14F-4D97-AF65-F5344CB8AC3E}">
        <p14:creationId xmlns:p14="http://schemas.microsoft.com/office/powerpoint/2010/main" val="42215220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AFABF6-7241-99B5-6644-3B05AC409F1F}"/>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Doop</a:t>
            </a:r>
          </a:p>
        </p:txBody>
      </p:sp>
      <p:sp>
        <p:nvSpPr>
          <p:cNvPr id="3" name="Tijdelijke aanduiding voor inhoud 2">
            <a:extLst>
              <a:ext uri="{FF2B5EF4-FFF2-40B4-BE49-F238E27FC236}">
                <a16:creationId xmlns:a16="http://schemas.microsoft.com/office/drawing/2014/main" id="{674FDCC2-6F22-E531-E6F3-B7FC2CC69CFB}"/>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36416503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DB6BF-4B4D-273B-126D-854898E72837}"/>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Overhandigen doopkaars en - geschenk</a:t>
            </a:r>
          </a:p>
        </p:txBody>
      </p:sp>
      <p:sp>
        <p:nvSpPr>
          <p:cNvPr id="3" name="Tijdelijke aanduiding voor inhoud 2">
            <a:extLst>
              <a:ext uri="{FF2B5EF4-FFF2-40B4-BE49-F238E27FC236}">
                <a16:creationId xmlns:a16="http://schemas.microsoft.com/office/drawing/2014/main" id="{318BDD03-EB19-152E-1F27-A964EAEB9079}"/>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33171419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890C51-2F1F-C3A6-6120-06DCC8DE7DD1}"/>
              </a:ext>
            </a:extLst>
          </p:cNvPr>
          <p:cNvSpPr>
            <a:spLocks noGrp="1"/>
          </p:cNvSpPr>
          <p:nvPr>
            <p:ph type="title"/>
          </p:nvPr>
        </p:nvSpPr>
        <p:spPr>
          <a:xfrm>
            <a:off x="628650" y="365126"/>
            <a:ext cx="8293408" cy="1325563"/>
          </a:xfrm>
        </p:spPr>
        <p:txBody>
          <a:bodyPr>
            <a:no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Steven en Annelies willen voor presentatie nog iets zeggen over/tegen Joël</a:t>
            </a:r>
          </a:p>
        </p:txBody>
      </p:sp>
      <p:sp>
        <p:nvSpPr>
          <p:cNvPr id="3" name="Tijdelijke aanduiding voor inhoud 2">
            <a:extLst>
              <a:ext uri="{FF2B5EF4-FFF2-40B4-BE49-F238E27FC236}">
                <a16:creationId xmlns:a16="http://schemas.microsoft.com/office/drawing/2014/main" id="{21492271-7381-3AF7-A088-347814A20148}"/>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19362688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7FCFAA-DE57-BB93-F4E1-B9F0A18A4DC0}"/>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Presentatie van Joël</a:t>
            </a:r>
          </a:p>
        </p:txBody>
      </p:sp>
      <p:sp>
        <p:nvSpPr>
          <p:cNvPr id="3" name="Tijdelijke aanduiding voor inhoud 2">
            <a:extLst>
              <a:ext uri="{FF2B5EF4-FFF2-40B4-BE49-F238E27FC236}">
                <a16:creationId xmlns:a16="http://schemas.microsoft.com/office/drawing/2014/main" id="{939591AE-258A-FF9A-B141-CCCE89C6B44B}"/>
              </a:ext>
            </a:extLst>
          </p:cNvPr>
          <p:cNvSpPr>
            <a:spLocks noGrp="1"/>
          </p:cNvSpPr>
          <p:nvPr>
            <p:ph idx="1"/>
          </p:nvPr>
        </p:nvSpPr>
        <p:spPr/>
        <p:txBody>
          <a:bodyPr>
            <a:normAutofit/>
          </a:bodyPr>
          <a:lstStyle/>
          <a:p>
            <a:pPr marL="0" indent="0">
              <a:buNone/>
            </a:pPr>
            <a:r>
              <a:rPr lang="nl-NL" sz="3600" b="1" dirty="0">
                <a:latin typeface="Calibri" panose="020F0502020204030204" pitchFamily="34" charset="0"/>
                <a:ea typeface="Calibri" panose="020F0502020204030204" pitchFamily="34" charset="0"/>
                <a:cs typeface="Calibri" panose="020F0502020204030204" pitchFamily="34" charset="0"/>
              </a:rPr>
              <a:t>Luisteren naar het lied “Thuis “</a:t>
            </a:r>
          </a:p>
        </p:txBody>
      </p:sp>
    </p:spTree>
    <p:extLst>
      <p:ext uri="{BB962C8B-B14F-4D97-AF65-F5344CB8AC3E}">
        <p14:creationId xmlns:p14="http://schemas.microsoft.com/office/powerpoint/2010/main" val="38493833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EF78E4-D596-4B47-D14A-62E66B199A06}"/>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Gebed bij opening Schrift</a:t>
            </a:r>
          </a:p>
        </p:txBody>
      </p:sp>
      <p:sp>
        <p:nvSpPr>
          <p:cNvPr id="3" name="Tijdelijke aanduiding voor inhoud 2">
            <a:extLst>
              <a:ext uri="{FF2B5EF4-FFF2-40B4-BE49-F238E27FC236}">
                <a16:creationId xmlns:a16="http://schemas.microsoft.com/office/drawing/2014/main" id="{538C4F44-F2EF-2BB5-8594-E2A6FDE0CA78}"/>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36150654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42D874-F5F5-8BFC-AF59-272779E3A9D8}"/>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Kinderen naar nevendienst</a:t>
            </a:r>
          </a:p>
        </p:txBody>
      </p:sp>
      <p:sp>
        <p:nvSpPr>
          <p:cNvPr id="3" name="Tijdelijke aanduiding voor inhoud 2">
            <a:extLst>
              <a:ext uri="{FF2B5EF4-FFF2-40B4-BE49-F238E27FC236}">
                <a16:creationId xmlns:a16="http://schemas.microsoft.com/office/drawing/2014/main" id="{50B517DE-F69A-39ED-7EA5-19E9303CBE34}"/>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27669308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0B7CC2-B6C1-43B4-BB9D-5F4E9B038A25}"/>
              </a:ext>
            </a:extLst>
          </p:cNvPr>
          <p:cNvSpPr>
            <a:spLocks noGrp="1"/>
          </p:cNvSpPr>
          <p:nvPr>
            <p:ph type="title"/>
          </p:nvPr>
        </p:nvSpPr>
        <p:spPr/>
        <p:txBody>
          <a:bodyPr>
            <a:noAutofit/>
          </a:bodyPr>
          <a:lstStyle/>
          <a:p>
            <a:r>
              <a:rPr lang="nl-NL" sz="3600" b="1" dirty="0" err="1">
                <a:latin typeface="Calibri" panose="020F0502020204030204" pitchFamily="34" charset="0"/>
                <a:ea typeface="Calibri" panose="020F0502020204030204" pitchFamily="34" charset="0"/>
                <a:cs typeface="Calibri" panose="020F0502020204030204" pitchFamily="34" charset="0"/>
              </a:rPr>
              <a:t>Opw</a:t>
            </a:r>
            <a:r>
              <a:rPr lang="nl-NL" sz="3600" b="1" dirty="0">
                <a:latin typeface="Calibri" panose="020F0502020204030204" pitchFamily="34" charset="0"/>
                <a:ea typeface="Calibri" panose="020F0502020204030204" pitchFamily="34" charset="0"/>
                <a:cs typeface="Calibri" panose="020F0502020204030204" pitchFamily="34" charset="0"/>
              </a:rPr>
              <a:t>. 845 (verkorte versie)</a:t>
            </a:r>
            <a:br>
              <a:rPr lang="nl-NL" sz="3600" b="1" dirty="0">
                <a:latin typeface="Calibri" panose="020F0502020204030204" pitchFamily="34" charset="0"/>
                <a:ea typeface="Calibri" panose="020F0502020204030204" pitchFamily="34" charset="0"/>
                <a:cs typeface="Calibri" panose="020F0502020204030204" pitchFamily="34" charset="0"/>
              </a:rPr>
            </a:br>
            <a:r>
              <a:rPr lang="nl-NL" sz="3600" b="1" dirty="0">
                <a:solidFill>
                  <a:schemeClr val="tx2">
                    <a:lumMod val="75000"/>
                    <a:lumOff val="2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De zegen ‘</a:t>
            </a:r>
            <a:br>
              <a:rPr lang="nl-NL" sz="3600" b="1" dirty="0">
                <a:latin typeface="Calibri" panose="020F0502020204030204" pitchFamily="34" charset="0"/>
                <a:ea typeface="Calibri" panose="020F0502020204030204" pitchFamily="34" charset="0"/>
                <a:cs typeface="Calibri" panose="020F0502020204030204" pitchFamily="34" charset="0"/>
              </a:rPr>
            </a:br>
            <a:endParaRPr lang="nl-NL" sz="36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Tijdelijke aanduiding voor inhoud 2">
            <a:extLst>
              <a:ext uri="{FF2B5EF4-FFF2-40B4-BE49-F238E27FC236}">
                <a16:creationId xmlns:a16="http://schemas.microsoft.com/office/drawing/2014/main" id="{67E9F850-4C43-4CB3-BF32-CA69A8320C60}"/>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1262385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748DAC-D360-4C1E-B039-128D72F4ED5B}"/>
              </a:ext>
            </a:extLst>
          </p:cNvPr>
          <p:cNvSpPr>
            <a:spLocks noGrp="1"/>
          </p:cNvSpPr>
          <p:nvPr>
            <p:ph type="title"/>
          </p:nvPr>
        </p:nvSpPr>
        <p:spPr>
          <a:xfrm>
            <a:off x="628650" y="365127"/>
            <a:ext cx="7886700" cy="784052"/>
          </a:xfrm>
        </p:spPr>
        <p:txBody>
          <a:bodyPr>
            <a:normAutofit/>
          </a:bodyPr>
          <a:lstStyle/>
          <a:p>
            <a:pPr algn="ctr"/>
            <a:r>
              <a:rPr lang="nl-NL" sz="3600" b="1" dirty="0">
                <a:latin typeface="Calibri" panose="020F0502020204030204" pitchFamily="34" charset="0"/>
                <a:ea typeface="Calibri" panose="020F0502020204030204" pitchFamily="34" charset="0"/>
                <a:cs typeface="Calibri" panose="020F0502020204030204" pitchFamily="34" charset="0"/>
              </a:rPr>
              <a:t>Opwekking 845</a:t>
            </a:r>
          </a:p>
        </p:txBody>
      </p:sp>
      <p:sp>
        <p:nvSpPr>
          <p:cNvPr id="3" name="Tijdelijke aanduiding voor inhoud 2">
            <a:extLst>
              <a:ext uri="{FF2B5EF4-FFF2-40B4-BE49-F238E27FC236}">
                <a16:creationId xmlns:a16="http://schemas.microsoft.com/office/drawing/2014/main" id="{C7E85542-4950-4DB1-98E7-87D02FAC77C4}"/>
              </a:ext>
            </a:extLst>
          </p:cNvPr>
          <p:cNvSpPr>
            <a:spLocks noGrp="1"/>
          </p:cNvSpPr>
          <p:nvPr>
            <p:ph idx="1"/>
          </p:nvPr>
        </p:nvSpPr>
        <p:spPr/>
        <p:txBody>
          <a:bodyPr>
            <a:normAutofit/>
          </a:bodyPr>
          <a:lstStyle/>
          <a:p>
            <a:pPr marL="0" indent="0">
              <a:buNone/>
            </a:pPr>
            <a:r>
              <a:rPr lang="nl-NL" sz="3600" dirty="0">
                <a:latin typeface="Calibri" panose="020F0502020204030204" pitchFamily="34" charset="0"/>
                <a:ea typeface="Calibri" panose="020F0502020204030204" pitchFamily="34" charset="0"/>
                <a:cs typeface="Calibri" panose="020F0502020204030204" pitchFamily="34" charset="0"/>
              </a:rPr>
              <a:t>De Heer zegent en beschermt jou.</a:t>
            </a:r>
          </a:p>
          <a:p>
            <a:pPr marL="0" indent="0">
              <a:buNone/>
            </a:pPr>
            <a:r>
              <a:rPr lang="nl-NL" sz="3600" dirty="0">
                <a:latin typeface="Calibri" panose="020F0502020204030204" pitchFamily="34" charset="0"/>
                <a:ea typeface="Calibri" panose="020F0502020204030204" pitchFamily="34" charset="0"/>
                <a:cs typeface="Calibri" panose="020F0502020204030204" pitchFamily="34" charset="0"/>
              </a:rPr>
              <a:t>Hij schijnt zijn stralende licht</a:t>
            </a:r>
          </a:p>
          <a:p>
            <a:pPr marL="0" indent="0">
              <a:buNone/>
            </a:pPr>
            <a:r>
              <a:rPr lang="nl-NL" sz="3600" dirty="0">
                <a:latin typeface="Calibri" panose="020F0502020204030204" pitchFamily="34" charset="0"/>
                <a:ea typeface="Calibri" panose="020F0502020204030204" pitchFamily="34" charset="0"/>
                <a:cs typeface="Calibri" panose="020F0502020204030204" pitchFamily="34" charset="0"/>
              </a:rPr>
              <a:t>genadig op jou.</a:t>
            </a:r>
          </a:p>
          <a:p>
            <a:pPr marL="0" indent="0">
              <a:buNone/>
            </a:pPr>
            <a:r>
              <a:rPr lang="nl-NL" sz="3600" dirty="0">
                <a:latin typeface="Calibri" panose="020F0502020204030204" pitchFamily="34" charset="0"/>
                <a:ea typeface="Calibri" panose="020F0502020204030204" pitchFamily="34" charset="0"/>
                <a:cs typeface="Calibri" panose="020F0502020204030204" pitchFamily="34" charset="0"/>
              </a:rPr>
              <a:t>De Heer ziet jou en bewaart jou;</a:t>
            </a:r>
          </a:p>
          <a:p>
            <a:pPr marL="0" indent="0">
              <a:buNone/>
            </a:pPr>
            <a:r>
              <a:rPr lang="nl-NL" sz="3600" dirty="0">
                <a:latin typeface="Calibri" panose="020F0502020204030204" pitchFamily="34" charset="0"/>
                <a:ea typeface="Calibri" panose="020F0502020204030204" pitchFamily="34" charset="0"/>
                <a:cs typeface="Calibri" panose="020F0502020204030204" pitchFamily="34" charset="0"/>
              </a:rPr>
              <a:t>Hij geeft vrede.</a:t>
            </a:r>
          </a:p>
        </p:txBody>
      </p:sp>
    </p:spTree>
    <p:extLst>
      <p:ext uri="{BB962C8B-B14F-4D97-AF65-F5344CB8AC3E}">
        <p14:creationId xmlns:p14="http://schemas.microsoft.com/office/powerpoint/2010/main" val="33260135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2BBA66-8D86-4481-B255-98C8E84A7460}"/>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9B72819B-FA7C-4DC0-9FF5-3D73DE40EC78}"/>
              </a:ext>
            </a:extLst>
          </p:cNvPr>
          <p:cNvSpPr>
            <a:spLocks noGrp="1"/>
          </p:cNvSpPr>
          <p:nvPr>
            <p:ph idx="1"/>
          </p:nvPr>
        </p:nvSpPr>
        <p:spPr/>
        <p:txBody>
          <a:bodyPr>
            <a:normAutofit/>
          </a:bodyPr>
          <a:lstStyle/>
          <a:p>
            <a:pPr marL="0" indent="0">
              <a:buNone/>
            </a:pPr>
            <a:r>
              <a:rPr lang="nl-NL" sz="3600" dirty="0">
                <a:latin typeface="Calibri" panose="020F0502020204030204" pitchFamily="34" charset="0"/>
                <a:ea typeface="Calibri" panose="020F0502020204030204" pitchFamily="34" charset="0"/>
                <a:cs typeface="Calibri" panose="020F0502020204030204" pitchFamily="34" charset="0"/>
              </a:rPr>
              <a:t>Refrein:</a:t>
            </a:r>
          </a:p>
          <a:p>
            <a:pPr marL="0" indent="0">
              <a:buNone/>
            </a:pPr>
            <a:r>
              <a:rPr lang="nl-NL" sz="3600" dirty="0">
                <a:latin typeface="Calibri" panose="020F0502020204030204" pitchFamily="34" charset="0"/>
                <a:ea typeface="Calibri" panose="020F0502020204030204" pitchFamily="34" charset="0"/>
                <a:cs typeface="Calibri" panose="020F0502020204030204" pitchFamily="34" charset="0"/>
              </a:rPr>
              <a:t>Amen. Amen. Amen.</a:t>
            </a:r>
          </a:p>
          <a:p>
            <a:pPr marL="0" indent="0">
              <a:buNone/>
            </a:pPr>
            <a:r>
              <a:rPr lang="nl-NL" sz="3600" dirty="0">
                <a:latin typeface="Calibri" panose="020F0502020204030204" pitchFamily="34" charset="0"/>
                <a:ea typeface="Calibri" panose="020F0502020204030204" pitchFamily="34" charset="0"/>
                <a:cs typeface="Calibri" panose="020F0502020204030204" pitchFamily="34" charset="0"/>
              </a:rPr>
              <a:t>Amen. Amen. Amen.</a:t>
            </a:r>
          </a:p>
        </p:txBody>
      </p:sp>
    </p:spTree>
    <p:extLst>
      <p:ext uri="{BB962C8B-B14F-4D97-AF65-F5344CB8AC3E}">
        <p14:creationId xmlns:p14="http://schemas.microsoft.com/office/powerpoint/2010/main" val="604816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439CA6-1958-11F2-6ABB-4AD456FF8EB8}"/>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Voor de dienst: </a:t>
            </a:r>
            <a:r>
              <a:rPr lang="nl-NL" sz="3600" b="1" dirty="0" err="1">
                <a:latin typeface="Calibri" panose="020F0502020204030204" pitchFamily="34" charset="0"/>
                <a:ea typeface="Calibri" panose="020F0502020204030204" pitchFamily="34" charset="0"/>
                <a:cs typeface="Calibri" panose="020F0502020204030204" pitchFamily="34" charset="0"/>
              </a:rPr>
              <a:t>Opw</a:t>
            </a:r>
            <a:r>
              <a:rPr lang="nl-NL" sz="3600" b="1" dirty="0">
                <a:latin typeface="Calibri" panose="020F0502020204030204" pitchFamily="34" charset="0"/>
                <a:ea typeface="Calibri" panose="020F0502020204030204" pitchFamily="34" charset="0"/>
                <a:cs typeface="Calibri" panose="020F0502020204030204" pitchFamily="34" charset="0"/>
              </a:rPr>
              <a:t>. 553</a:t>
            </a:r>
            <a:br>
              <a:rPr lang="nl-NL" sz="3600" b="1" dirty="0">
                <a:latin typeface="Calibri" panose="020F0502020204030204" pitchFamily="34" charset="0"/>
                <a:ea typeface="Calibri" panose="020F0502020204030204" pitchFamily="34" charset="0"/>
                <a:cs typeface="Calibri" panose="020F0502020204030204" pitchFamily="34" charset="0"/>
              </a:rPr>
            </a:br>
            <a:r>
              <a:rPr lang="nl-NL" sz="3600" b="1" dirty="0">
                <a:solidFill>
                  <a:schemeClr val="tx2">
                    <a:lumMod val="75000"/>
                    <a:lumOff val="2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Laat het feest zijn in de huizen ‘</a:t>
            </a:r>
            <a:endParaRPr lang="nl-NL" sz="3600" b="1"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ijdelijke aanduiding voor inhoud 2">
            <a:extLst>
              <a:ext uri="{FF2B5EF4-FFF2-40B4-BE49-F238E27FC236}">
                <a16:creationId xmlns:a16="http://schemas.microsoft.com/office/drawing/2014/main" id="{57F81A06-EE98-1A57-FA44-46EA964304D6}"/>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6764913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EF0CAD-59F6-4BF1-B20E-3346351E19B6}"/>
              </a:ext>
            </a:extLst>
          </p:cNvPr>
          <p:cNvSpPr>
            <a:spLocks noGrp="1"/>
          </p:cNvSpPr>
          <p:nvPr>
            <p:ph type="title"/>
          </p:nvPr>
        </p:nvSpPr>
        <p:spPr/>
        <p:txBody>
          <a:bodyPr/>
          <a:lstStyle/>
          <a:p>
            <a:endParaRPr lang="nl-NL" dirty="0"/>
          </a:p>
        </p:txBody>
      </p:sp>
      <p:sp>
        <p:nvSpPr>
          <p:cNvPr id="3" name="Tijdelijke aanduiding voor inhoud 2">
            <a:extLst>
              <a:ext uri="{FF2B5EF4-FFF2-40B4-BE49-F238E27FC236}">
                <a16:creationId xmlns:a16="http://schemas.microsoft.com/office/drawing/2014/main" id="{137CFB4E-CEA9-4A31-A7EF-57380C00E6E5}"/>
              </a:ext>
            </a:extLst>
          </p:cNvPr>
          <p:cNvSpPr>
            <a:spLocks noGrp="1"/>
          </p:cNvSpPr>
          <p:nvPr>
            <p:ph idx="1"/>
          </p:nvPr>
        </p:nvSpPr>
        <p:spPr/>
        <p:txBody>
          <a:bodyPr>
            <a:normAutofit/>
          </a:bodyPr>
          <a:lstStyle/>
          <a:p>
            <a:pPr marL="0" indent="0">
              <a:buNone/>
            </a:pPr>
            <a:r>
              <a:rPr lang="nl-NL" sz="3600" dirty="0">
                <a:latin typeface="Calibri" panose="020F0502020204030204" pitchFamily="34" charset="0"/>
                <a:ea typeface="Calibri" panose="020F0502020204030204" pitchFamily="34" charset="0"/>
                <a:cs typeface="Calibri" panose="020F0502020204030204" pitchFamily="34" charset="0"/>
              </a:rPr>
              <a:t>Mag zijn goedheid jou omgeven,</a:t>
            </a:r>
          </a:p>
          <a:p>
            <a:pPr marL="0" indent="0">
              <a:buNone/>
            </a:pPr>
            <a:r>
              <a:rPr lang="nl-NL" sz="3600" dirty="0">
                <a:latin typeface="Calibri" panose="020F0502020204030204" pitchFamily="34" charset="0"/>
                <a:ea typeface="Calibri" panose="020F0502020204030204" pitchFamily="34" charset="0"/>
                <a:cs typeface="Calibri" panose="020F0502020204030204" pitchFamily="34" charset="0"/>
              </a:rPr>
              <a:t>tot in duizend generaties;</a:t>
            </a:r>
          </a:p>
          <a:p>
            <a:pPr marL="0" indent="0">
              <a:buNone/>
            </a:pPr>
            <a:r>
              <a:rPr lang="nl-NL" sz="3600" dirty="0">
                <a:latin typeface="Calibri" panose="020F0502020204030204" pitchFamily="34" charset="0"/>
                <a:ea typeface="Calibri" panose="020F0502020204030204" pitchFamily="34" charset="0"/>
                <a:cs typeface="Calibri" panose="020F0502020204030204" pitchFamily="34" charset="0"/>
              </a:rPr>
              <a:t>ook je zonen en je dochters</a:t>
            </a:r>
          </a:p>
          <a:p>
            <a:pPr marL="0" indent="0">
              <a:buNone/>
            </a:pPr>
            <a:r>
              <a:rPr lang="nl-NL" sz="3600" dirty="0">
                <a:latin typeface="Calibri" panose="020F0502020204030204" pitchFamily="34" charset="0"/>
                <a:ea typeface="Calibri" panose="020F0502020204030204" pitchFamily="34" charset="0"/>
                <a:cs typeface="Calibri" panose="020F0502020204030204" pitchFamily="34" charset="0"/>
              </a:rPr>
              <a:t>en hun zonen en hun dochters.</a:t>
            </a:r>
          </a:p>
        </p:txBody>
      </p:sp>
    </p:spTree>
    <p:extLst>
      <p:ext uri="{BB962C8B-B14F-4D97-AF65-F5344CB8AC3E}">
        <p14:creationId xmlns:p14="http://schemas.microsoft.com/office/powerpoint/2010/main" val="18024964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EF0CAD-59F6-4BF1-B20E-3346351E19B6}"/>
              </a:ext>
            </a:extLst>
          </p:cNvPr>
          <p:cNvSpPr>
            <a:spLocks noGrp="1"/>
          </p:cNvSpPr>
          <p:nvPr>
            <p:ph type="title"/>
          </p:nvPr>
        </p:nvSpPr>
        <p:spPr/>
        <p:txBody>
          <a:bodyPr/>
          <a:lstStyle/>
          <a:p>
            <a:endParaRPr lang="nl-NL" dirty="0"/>
          </a:p>
        </p:txBody>
      </p:sp>
      <p:sp>
        <p:nvSpPr>
          <p:cNvPr id="3" name="Tijdelijke aanduiding voor inhoud 2">
            <a:extLst>
              <a:ext uri="{FF2B5EF4-FFF2-40B4-BE49-F238E27FC236}">
                <a16:creationId xmlns:a16="http://schemas.microsoft.com/office/drawing/2014/main" id="{137CFB4E-CEA9-4A31-A7EF-57380C00E6E5}"/>
              </a:ext>
            </a:extLst>
          </p:cNvPr>
          <p:cNvSpPr>
            <a:spLocks noGrp="1"/>
          </p:cNvSpPr>
          <p:nvPr>
            <p:ph idx="1"/>
          </p:nvPr>
        </p:nvSpPr>
        <p:spPr/>
        <p:txBody>
          <a:bodyPr>
            <a:normAutofit/>
          </a:bodyPr>
          <a:lstStyle/>
          <a:p>
            <a:pPr marL="0" indent="0">
              <a:buNone/>
            </a:pPr>
            <a:r>
              <a:rPr lang="nl-NL" sz="3600" dirty="0">
                <a:latin typeface="Calibri" panose="020F0502020204030204" pitchFamily="34" charset="0"/>
                <a:ea typeface="Calibri" panose="020F0502020204030204" pitchFamily="34" charset="0"/>
                <a:cs typeface="Calibri" panose="020F0502020204030204" pitchFamily="34" charset="0"/>
              </a:rPr>
              <a:t>Mag zijn goedheid jou omgeven,</a:t>
            </a:r>
          </a:p>
          <a:p>
            <a:pPr marL="0" indent="0">
              <a:buNone/>
            </a:pPr>
            <a:r>
              <a:rPr lang="nl-NL" sz="3600" dirty="0">
                <a:latin typeface="Calibri" panose="020F0502020204030204" pitchFamily="34" charset="0"/>
                <a:ea typeface="Calibri" panose="020F0502020204030204" pitchFamily="34" charset="0"/>
                <a:cs typeface="Calibri" panose="020F0502020204030204" pitchFamily="34" charset="0"/>
              </a:rPr>
              <a:t>tot in duizend generaties;</a:t>
            </a:r>
          </a:p>
          <a:p>
            <a:pPr marL="0" indent="0">
              <a:buNone/>
            </a:pPr>
            <a:r>
              <a:rPr lang="nl-NL" sz="3600" dirty="0">
                <a:latin typeface="Calibri" panose="020F0502020204030204" pitchFamily="34" charset="0"/>
                <a:ea typeface="Calibri" panose="020F0502020204030204" pitchFamily="34" charset="0"/>
                <a:cs typeface="Calibri" panose="020F0502020204030204" pitchFamily="34" charset="0"/>
              </a:rPr>
              <a:t>ook je zonen en je dochters</a:t>
            </a:r>
          </a:p>
          <a:p>
            <a:pPr marL="0" indent="0">
              <a:buNone/>
            </a:pPr>
            <a:r>
              <a:rPr lang="nl-NL" sz="3600" dirty="0">
                <a:latin typeface="Calibri" panose="020F0502020204030204" pitchFamily="34" charset="0"/>
                <a:ea typeface="Calibri" panose="020F0502020204030204" pitchFamily="34" charset="0"/>
                <a:cs typeface="Calibri" panose="020F0502020204030204" pitchFamily="34" charset="0"/>
              </a:rPr>
              <a:t>en hun zonen en hun dochters.</a:t>
            </a:r>
          </a:p>
        </p:txBody>
      </p:sp>
    </p:spTree>
    <p:extLst>
      <p:ext uri="{BB962C8B-B14F-4D97-AF65-F5344CB8AC3E}">
        <p14:creationId xmlns:p14="http://schemas.microsoft.com/office/powerpoint/2010/main" val="38100729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EF0CAD-59F6-4BF1-B20E-3346351E19B6}"/>
              </a:ext>
            </a:extLst>
          </p:cNvPr>
          <p:cNvSpPr>
            <a:spLocks noGrp="1"/>
          </p:cNvSpPr>
          <p:nvPr>
            <p:ph type="title"/>
          </p:nvPr>
        </p:nvSpPr>
        <p:spPr/>
        <p:txBody>
          <a:bodyPr/>
          <a:lstStyle/>
          <a:p>
            <a:endParaRPr lang="nl-NL" dirty="0"/>
          </a:p>
        </p:txBody>
      </p:sp>
      <p:sp>
        <p:nvSpPr>
          <p:cNvPr id="3" name="Tijdelijke aanduiding voor inhoud 2">
            <a:extLst>
              <a:ext uri="{FF2B5EF4-FFF2-40B4-BE49-F238E27FC236}">
                <a16:creationId xmlns:a16="http://schemas.microsoft.com/office/drawing/2014/main" id="{137CFB4E-CEA9-4A31-A7EF-57380C00E6E5}"/>
              </a:ext>
            </a:extLst>
          </p:cNvPr>
          <p:cNvSpPr>
            <a:spLocks noGrp="1"/>
          </p:cNvSpPr>
          <p:nvPr>
            <p:ph idx="1"/>
          </p:nvPr>
        </p:nvSpPr>
        <p:spPr/>
        <p:txBody>
          <a:bodyPr>
            <a:normAutofit/>
          </a:bodyPr>
          <a:lstStyle/>
          <a:p>
            <a:pPr marL="0" indent="0">
              <a:buNone/>
            </a:pPr>
            <a:r>
              <a:rPr lang="nl-NL" sz="3600" dirty="0">
                <a:latin typeface="Calibri" panose="020F0502020204030204" pitchFamily="34" charset="0"/>
                <a:ea typeface="Calibri" panose="020F0502020204030204" pitchFamily="34" charset="0"/>
                <a:cs typeface="Calibri" panose="020F0502020204030204" pitchFamily="34" charset="0"/>
              </a:rPr>
              <a:t>Mag zijn goedheid jou omgeven,</a:t>
            </a:r>
          </a:p>
          <a:p>
            <a:pPr marL="0" indent="0">
              <a:buNone/>
            </a:pPr>
            <a:r>
              <a:rPr lang="nl-NL" sz="3600" dirty="0">
                <a:latin typeface="Calibri" panose="020F0502020204030204" pitchFamily="34" charset="0"/>
                <a:ea typeface="Calibri" panose="020F0502020204030204" pitchFamily="34" charset="0"/>
                <a:cs typeface="Calibri" panose="020F0502020204030204" pitchFamily="34" charset="0"/>
              </a:rPr>
              <a:t>tot in duizend generaties;</a:t>
            </a:r>
          </a:p>
          <a:p>
            <a:pPr marL="0" indent="0">
              <a:buNone/>
            </a:pPr>
            <a:r>
              <a:rPr lang="nl-NL" sz="3600" dirty="0">
                <a:latin typeface="Calibri" panose="020F0502020204030204" pitchFamily="34" charset="0"/>
                <a:ea typeface="Calibri" panose="020F0502020204030204" pitchFamily="34" charset="0"/>
                <a:cs typeface="Calibri" panose="020F0502020204030204" pitchFamily="34" charset="0"/>
              </a:rPr>
              <a:t>ook je zonen en je dochters</a:t>
            </a:r>
          </a:p>
          <a:p>
            <a:pPr marL="0" indent="0">
              <a:buNone/>
            </a:pPr>
            <a:r>
              <a:rPr lang="nl-NL" sz="3600" dirty="0">
                <a:latin typeface="Calibri" panose="020F0502020204030204" pitchFamily="34" charset="0"/>
                <a:ea typeface="Calibri" panose="020F0502020204030204" pitchFamily="34" charset="0"/>
                <a:cs typeface="Calibri" panose="020F0502020204030204" pitchFamily="34" charset="0"/>
              </a:rPr>
              <a:t>en hun zonen en hun dochters.</a:t>
            </a:r>
          </a:p>
        </p:txBody>
      </p:sp>
    </p:spTree>
    <p:extLst>
      <p:ext uri="{BB962C8B-B14F-4D97-AF65-F5344CB8AC3E}">
        <p14:creationId xmlns:p14="http://schemas.microsoft.com/office/powerpoint/2010/main" val="14516333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EF0CAD-59F6-4BF1-B20E-3346351E19B6}"/>
              </a:ext>
            </a:extLst>
          </p:cNvPr>
          <p:cNvSpPr>
            <a:spLocks noGrp="1"/>
          </p:cNvSpPr>
          <p:nvPr>
            <p:ph type="title"/>
          </p:nvPr>
        </p:nvSpPr>
        <p:spPr/>
        <p:txBody>
          <a:bodyPr/>
          <a:lstStyle/>
          <a:p>
            <a:endParaRPr lang="nl-NL" dirty="0"/>
          </a:p>
        </p:txBody>
      </p:sp>
      <p:sp>
        <p:nvSpPr>
          <p:cNvPr id="3" name="Tijdelijke aanduiding voor inhoud 2">
            <a:extLst>
              <a:ext uri="{FF2B5EF4-FFF2-40B4-BE49-F238E27FC236}">
                <a16:creationId xmlns:a16="http://schemas.microsoft.com/office/drawing/2014/main" id="{137CFB4E-CEA9-4A31-A7EF-57380C00E6E5}"/>
              </a:ext>
            </a:extLst>
          </p:cNvPr>
          <p:cNvSpPr>
            <a:spLocks noGrp="1"/>
          </p:cNvSpPr>
          <p:nvPr>
            <p:ph idx="1"/>
          </p:nvPr>
        </p:nvSpPr>
        <p:spPr/>
        <p:txBody>
          <a:bodyPr>
            <a:normAutofit/>
          </a:bodyPr>
          <a:lstStyle/>
          <a:p>
            <a:pPr marL="0" indent="0">
              <a:buNone/>
            </a:pPr>
            <a:r>
              <a:rPr lang="nl-NL" sz="3600" dirty="0">
                <a:latin typeface="Calibri" panose="020F0502020204030204" pitchFamily="34" charset="0"/>
                <a:ea typeface="Calibri" panose="020F0502020204030204" pitchFamily="34" charset="0"/>
                <a:cs typeface="Calibri" panose="020F0502020204030204" pitchFamily="34" charset="0"/>
              </a:rPr>
              <a:t>Mag zijn goedheid jou omgeven,</a:t>
            </a:r>
          </a:p>
          <a:p>
            <a:pPr marL="0" indent="0">
              <a:buNone/>
            </a:pPr>
            <a:r>
              <a:rPr lang="nl-NL" sz="3600" dirty="0">
                <a:latin typeface="Calibri" panose="020F0502020204030204" pitchFamily="34" charset="0"/>
                <a:ea typeface="Calibri" panose="020F0502020204030204" pitchFamily="34" charset="0"/>
                <a:cs typeface="Calibri" panose="020F0502020204030204" pitchFamily="34" charset="0"/>
              </a:rPr>
              <a:t>tot in duizend generaties;</a:t>
            </a:r>
          </a:p>
          <a:p>
            <a:pPr marL="0" indent="0">
              <a:buNone/>
            </a:pPr>
            <a:r>
              <a:rPr lang="nl-NL" sz="3600" dirty="0">
                <a:latin typeface="Calibri" panose="020F0502020204030204" pitchFamily="34" charset="0"/>
                <a:ea typeface="Calibri" panose="020F0502020204030204" pitchFamily="34" charset="0"/>
                <a:cs typeface="Calibri" panose="020F0502020204030204" pitchFamily="34" charset="0"/>
              </a:rPr>
              <a:t>ook je zonen en je dochters</a:t>
            </a:r>
          </a:p>
          <a:p>
            <a:pPr marL="0" indent="0">
              <a:buNone/>
            </a:pPr>
            <a:r>
              <a:rPr lang="nl-NL" sz="3600" dirty="0">
                <a:latin typeface="Calibri" panose="020F0502020204030204" pitchFamily="34" charset="0"/>
                <a:ea typeface="Calibri" panose="020F0502020204030204" pitchFamily="34" charset="0"/>
                <a:cs typeface="Calibri" panose="020F0502020204030204" pitchFamily="34" charset="0"/>
              </a:rPr>
              <a:t>en hun zonen en hun dochters.</a:t>
            </a:r>
          </a:p>
        </p:txBody>
      </p:sp>
    </p:spTree>
    <p:extLst>
      <p:ext uri="{BB962C8B-B14F-4D97-AF65-F5344CB8AC3E}">
        <p14:creationId xmlns:p14="http://schemas.microsoft.com/office/powerpoint/2010/main" val="34442346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E35A99-B19A-41A5-AA82-3453CB649A26}"/>
              </a:ext>
            </a:extLst>
          </p:cNvPr>
          <p:cNvSpPr>
            <a:spLocks noGrp="1"/>
          </p:cNvSpPr>
          <p:nvPr>
            <p:ph type="title"/>
          </p:nvPr>
        </p:nvSpPr>
        <p:spPr/>
        <p:txBody>
          <a:bodyPr/>
          <a:lstStyle/>
          <a:p>
            <a:endParaRPr lang="nl-NL" dirty="0"/>
          </a:p>
        </p:txBody>
      </p:sp>
      <p:sp>
        <p:nvSpPr>
          <p:cNvPr id="3" name="Tijdelijke aanduiding voor inhoud 2">
            <a:extLst>
              <a:ext uri="{FF2B5EF4-FFF2-40B4-BE49-F238E27FC236}">
                <a16:creationId xmlns:a16="http://schemas.microsoft.com/office/drawing/2014/main" id="{9AAC0DAD-8795-45E9-89C1-B009D9E5260D}"/>
              </a:ext>
            </a:extLst>
          </p:cNvPr>
          <p:cNvSpPr>
            <a:spLocks noGrp="1"/>
          </p:cNvSpPr>
          <p:nvPr>
            <p:ph idx="1"/>
          </p:nvPr>
        </p:nvSpPr>
        <p:spPr/>
        <p:txBody>
          <a:bodyPr>
            <a:normAutofit/>
          </a:bodyPr>
          <a:lstStyle/>
          <a:p>
            <a:pPr marL="0" indent="0">
              <a:buNone/>
            </a:pPr>
            <a:r>
              <a:rPr lang="nl-NL" sz="3600" dirty="0">
                <a:latin typeface="Calibri" panose="020F0502020204030204" pitchFamily="34" charset="0"/>
                <a:ea typeface="Calibri" panose="020F0502020204030204" pitchFamily="34" charset="0"/>
                <a:cs typeface="Calibri" panose="020F0502020204030204" pitchFamily="34" charset="0"/>
              </a:rPr>
              <a:t>De Heer zelf zal voor je uitgaan.</a:t>
            </a:r>
          </a:p>
          <a:p>
            <a:pPr marL="0" indent="0">
              <a:buNone/>
            </a:pPr>
            <a:r>
              <a:rPr lang="nl-NL" sz="3600" dirty="0">
                <a:latin typeface="Calibri" panose="020F0502020204030204" pitchFamily="34" charset="0"/>
                <a:ea typeface="Calibri" panose="020F0502020204030204" pitchFamily="34" charset="0"/>
                <a:cs typeface="Calibri" panose="020F0502020204030204" pitchFamily="34" charset="0"/>
              </a:rPr>
              <a:t>Hij omgeeft je, Hij omringt je.</a:t>
            </a:r>
          </a:p>
          <a:p>
            <a:pPr marL="0" indent="0">
              <a:buNone/>
            </a:pPr>
            <a:r>
              <a:rPr lang="nl-NL" sz="3600" dirty="0">
                <a:latin typeface="Calibri" panose="020F0502020204030204" pitchFamily="34" charset="0"/>
                <a:ea typeface="Calibri" panose="020F0502020204030204" pitchFamily="34" charset="0"/>
                <a:cs typeface="Calibri" panose="020F0502020204030204" pitchFamily="34" charset="0"/>
              </a:rPr>
              <a:t>Om je heen en binnen in je:</a:t>
            </a:r>
          </a:p>
          <a:p>
            <a:pPr marL="0" indent="0">
              <a:buNone/>
            </a:pPr>
            <a:r>
              <a:rPr lang="nl-NL" sz="3600" dirty="0">
                <a:latin typeface="Calibri" panose="020F0502020204030204" pitchFamily="34" charset="0"/>
                <a:ea typeface="Calibri" panose="020F0502020204030204" pitchFamily="34" charset="0"/>
                <a:cs typeface="Calibri" panose="020F0502020204030204" pitchFamily="34" charset="0"/>
              </a:rPr>
              <a:t>Hij is bij je.</a:t>
            </a:r>
          </a:p>
          <a:p>
            <a:pPr marL="0" indent="0">
              <a:buNone/>
            </a:pPr>
            <a:r>
              <a:rPr lang="nl-NL" sz="3600" dirty="0">
                <a:latin typeface="Calibri" panose="020F0502020204030204" pitchFamily="34" charset="0"/>
                <a:ea typeface="Calibri" panose="020F0502020204030204" pitchFamily="34" charset="0"/>
                <a:cs typeface="Calibri" panose="020F0502020204030204" pitchFamily="34" charset="0"/>
              </a:rPr>
              <a:t>Hij is bij je.</a:t>
            </a:r>
          </a:p>
        </p:txBody>
      </p:sp>
    </p:spTree>
    <p:extLst>
      <p:ext uri="{BB962C8B-B14F-4D97-AF65-F5344CB8AC3E}">
        <p14:creationId xmlns:p14="http://schemas.microsoft.com/office/powerpoint/2010/main" val="32460300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6F848C-0196-4D08-A4A0-3E849920CA81}"/>
              </a:ext>
            </a:extLst>
          </p:cNvPr>
          <p:cNvSpPr>
            <a:spLocks noGrp="1"/>
          </p:cNvSpPr>
          <p:nvPr>
            <p:ph type="title"/>
          </p:nvPr>
        </p:nvSpPr>
        <p:spPr/>
        <p:txBody>
          <a:bodyPr/>
          <a:lstStyle/>
          <a:p>
            <a:endParaRPr lang="nl-NL" dirty="0"/>
          </a:p>
        </p:txBody>
      </p:sp>
      <p:sp>
        <p:nvSpPr>
          <p:cNvPr id="3" name="Tijdelijke aanduiding voor inhoud 2">
            <a:extLst>
              <a:ext uri="{FF2B5EF4-FFF2-40B4-BE49-F238E27FC236}">
                <a16:creationId xmlns:a16="http://schemas.microsoft.com/office/drawing/2014/main" id="{C509FB9E-8EE1-455C-9BAE-780FE19C8C45}"/>
              </a:ext>
            </a:extLst>
          </p:cNvPr>
          <p:cNvSpPr>
            <a:spLocks noGrp="1"/>
          </p:cNvSpPr>
          <p:nvPr>
            <p:ph idx="1"/>
          </p:nvPr>
        </p:nvSpPr>
        <p:spPr/>
        <p:txBody>
          <a:bodyPr>
            <a:normAutofit/>
          </a:bodyPr>
          <a:lstStyle/>
          <a:p>
            <a:pPr marL="0" indent="0">
              <a:buNone/>
            </a:pPr>
            <a:r>
              <a:rPr lang="nl-NL" sz="3600" dirty="0">
                <a:latin typeface="Calibri" panose="020F0502020204030204" pitchFamily="34" charset="0"/>
                <a:ea typeface="Calibri" panose="020F0502020204030204" pitchFamily="34" charset="0"/>
                <a:cs typeface="Calibri" panose="020F0502020204030204" pitchFamily="34" charset="0"/>
              </a:rPr>
              <a:t>In de morgen, in de avond,</a:t>
            </a:r>
          </a:p>
          <a:p>
            <a:pPr marL="0" indent="0">
              <a:buNone/>
            </a:pPr>
            <a:r>
              <a:rPr lang="nl-NL" sz="3600" dirty="0">
                <a:latin typeface="Calibri" panose="020F0502020204030204" pitchFamily="34" charset="0"/>
                <a:ea typeface="Calibri" panose="020F0502020204030204" pitchFamily="34" charset="0"/>
                <a:cs typeface="Calibri" panose="020F0502020204030204" pitchFamily="34" charset="0"/>
              </a:rPr>
              <a:t>als je weggaat, als je thuiskomt,</a:t>
            </a:r>
          </a:p>
          <a:p>
            <a:pPr marL="0" indent="0">
              <a:buNone/>
            </a:pPr>
            <a:r>
              <a:rPr lang="nl-NL" sz="3600" dirty="0">
                <a:latin typeface="Calibri" panose="020F0502020204030204" pitchFamily="34" charset="0"/>
                <a:ea typeface="Calibri" panose="020F0502020204030204" pitchFamily="34" charset="0"/>
                <a:cs typeface="Calibri" panose="020F0502020204030204" pitchFamily="34" charset="0"/>
              </a:rPr>
              <a:t>in je tranen, in je vreugde:</a:t>
            </a:r>
          </a:p>
          <a:p>
            <a:pPr marL="0" indent="0">
              <a:buNone/>
            </a:pPr>
            <a:r>
              <a:rPr lang="nl-NL" sz="3600" dirty="0">
                <a:latin typeface="Calibri" panose="020F0502020204030204" pitchFamily="34" charset="0"/>
                <a:ea typeface="Calibri" panose="020F0502020204030204" pitchFamily="34" charset="0"/>
                <a:cs typeface="Calibri" panose="020F0502020204030204" pitchFamily="34" charset="0"/>
              </a:rPr>
              <a:t>Hij is bij je.</a:t>
            </a:r>
          </a:p>
          <a:p>
            <a:pPr marL="0" indent="0">
              <a:buNone/>
            </a:pPr>
            <a:r>
              <a:rPr lang="nl-NL" sz="3600" dirty="0">
                <a:latin typeface="Calibri" panose="020F0502020204030204" pitchFamily="34" charset="0"/>
                <a:ea typeface="Calibri" panose="020F0502020204030204" pitchFamily="34" charset="0"/>
                <a:cs typeface="Calibri" panose="020F0502020204030204" pitchFamily="34" charset="0"/>
              </a:rPr>
              <a:t>Hij is bij je.</a:t>
            </a:r>
          </a:p>
          <a:p>
            <a:pPr marL="0" indent="0">
              <a:buNone/>
            </a:pPr>
            <a:r>
              <a:rPr lang="nl-NL" sz="3600" dirty="0">
                <a:latin typeface="Calibri" panose="020F0502020204030204" pitchFamily="34" charset="0"/>
                <a:ea typeface="Calibri" panose="020F0502020204030204" pitchFamily="34" charset="0"/>
                <a:cs typeface="Calibri" panose="020F0502020204030204" pitchFamily="34" charset="0"/>
              </a:rPr>
              <a:t>Hij is bij je. (6x)</a:t>
            </a:r>
          </a:p>
        </p:txBody>
      </p:sp>
    </p:spTree>
    <p:extLst>
      <p:ext uri="{BB962C8B-B14F-4D97-AF65-F5344CB8AC3E}">
        <p14:creationId xmlns:p14="http://schemas.microsoft.com/office/powerpoint/2010/main" val="32245109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2BBA66-8D86-4481-B255-98C8E84A7460}"/>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9B72819B-FA7C-4DC0-9FF5-3D73DE40EC78}"/>
              </a:ext>
            </a:extLst>
          </p:cNvPr>
          <p:cNvSpPr>
            <a:spLocks noGrp="1"/>
          </p:cNvSpPr>
          <p:nvPr>
            <p:ph idx="1"/>
          </p:nvPr>
        </p:nvSpPr>
        <p:spPr/>
        <p:txBody>
          <a:bodyPr>
            <a:normAutofit/>
          </a:bodyPr>
          <a:lstStyle/>
          <a:p>
            <a:pPr marL="0" indent="0">
              <a:buNone/>
            </a:pPr>
            <a:r>
              <a:rPr lang="nl-NL" sz="3600" dirty="0">
                <a:latin typeface="Calibri" panose="020F0502020204030204" pitchFamily="34" charset="0"/>
                <a:ea typeface="Calibri" panose="020F0502020204030204" pitchFamily="34" charset="0"/>
                <a:cs typeface="Calibri" panose="020F0502020204030204" pitchFamily="34" charset="0"/>
              </a:rPr>
              <a:t>Refrein:</a:t>
            </a:r>
          </a:p>
          <a:p>
            <a:pPr marL="0" indent="0">
              <a:buNone/>
            </a:pPr>
            <a:r>
              <a:rPr lang="nl-NL" sz="3600" dirty="0">
                <a:latin typeface="Calibri" panose="020F0502020204030204" pitchFamily="34" charset="0"/>
                <a:ea typeface="Calibri" panose="020F0502020204030204" pitchFamily="34" charset="0"/>
                <a:cs typeface="Calibri" panose="020F0502020204030204" pitchFamily="34" charset="0"/>
              </a:rPr>
              <a:t>Amen. Amen. Amen.</a:t>
            </a:r>
          </a:p>
          <a:p>
            <a:pPr marL="0" indent="0">
              <a:buNone/>
            </a:pPr>
            <a:r>
              <a:rPr lang="nl-NL" sz="3600" dirty="0">
                <a:latin typeface="Calibri" panose="020F0502020204030204" pitchFamily="34" charset="0"/>
                <a:ea typeface="Calibri" panose="020F0502020204030204" pitchFamily="34" charset="0"/>
                <a:cs typeface="Calibri" panose="020F0502020204030204" pitchFamily="34" charset="0"/>
              </a:rPr>
              <a:t>Amen. Amen. Amen</a:t>
            </a:r>
            <a:r>
              <a:rPr lang="nl-NL" sz="3600" dirty="0"/>
              <a:t>.</a:t>
            </a:r>
          </a:p>
        </p:txBody>
      </p:sp>
    </p:spTree>
    <p:extLst>
      <p:ext uri="{BB962C8B-B14F-4D97-AF65-F5344CB8AC3E}">
        <p14:creationId xmlns:p14="http://schemas.microsoft.com/office/powerpoint/2010/main" val="35732974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7F084F-678D-891E-9273-970198CAF52A}"/>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Schriftlezing: Jacobus 1: 17 – 25 (BGT)</a:t>
            </a:r>
          </a:p>
        </p:txBody>
      </p:sp>
      <p:sp>
        <p:nvSpPr>
          <p:cNvPr id="3" name="Tijdelijke aanduiding voor inhoud 2">
            <a:extLst>
              <a:ext uri="{FF2B5EF4-FFF2-40B4-BE49-F238E27FC236}">
                <a16:creationId xmlns:a16="http://schemas.microsoft.com/office/drawing/2014/main" id="{61602A7E-9BA8-EA63-52A3-6C5748CFC271}"/>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28079573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FE836AE8-5B66-998A-06B5-29BA5A822890}"/>
              </a:ext>
            </a:extLst>
          </p:cNvPr>
          <p:cNvSpPr txBox="1"/>
          <p:nvPr/>
        </p:nvSpPr>
        <p:spPr>
          <a:xfrm>
            <a:off x="559293" y="710214"/>
            <a:ext cx="7874493" cy="3970318"/>
          </a:xfrm>
          <a:prstGeom prst="rect">
            <a:avLst/>
          </a:prstGeom>
          <a:noFill/>
        </p:spPr>
        <p:txBody>
          <a:bodyPr wrap="square">
            <a:spAutoFit/>
          </a:bodyPr>
          <a:lstStyle/>
          <a:p>
            <a:r>
              <a:rPr lang="nl-NL" sz="3600" baseline="-25000" dirty="0">
                <a:latin typeface="Calibri" panose="020F0502020204030204" pitchFamily="34" charset="0"/>
                <a:ea typeface="Calibri" panose="020F0502020204030204" pitchFamily="34" charset="0"/>
                <a:cs typeface="Calibri" panose="020F0502020204030204" pitchFamily="34" charset="0"/>
              </a:rPr>
              <a:t>17</a:t>
            </a:r>
            <a:r>
              <a:rPr lang="nl-NL" sz="3600" dirty="0">
                <a:latin typeface="Calibri" panose="020F0502020204030204" pitchFamily="34" charset="0"/>
                <a:ea typeface="Calibri" panose="020F0502020204030204" pitchFamily="34" charset="0"/>
                <a:cs typeface="Calibri" panose="020F0502020204030204" pitchFamily="34" charset="0"/>
              </a:rPr>
              <a:t>Al het goede dat wij krijgen, elk volmaakt geschenk, komt van God. Dat zal altijd zo zijn, want God verandert niet. Het licht van de zon en van de maan verandert voortdurend. Maar God, die het licht gemaakt heeft, blijft altijd dezelfde.</a:t>
            </a:r>
          </a:p>
        </p:txBody>
      </p:sp>
    </p:spTree>
    <p:extLst>
      <p:ext uri="{BB962C8B-B14F-4D97-AF65-F5344CB8AC3E}">
        <p14:creationId xmlns:p14="http://schemas.microsoft.com/office/powerpoint/2010/main" val="9799932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D19A543A-DAFF-C788-D903-72B7CF0D5784}"/>
              </a:ext>
            </a:extLst>
          </p:cNvPr>
          <p:cNvSpPr txBox="1"/>
          <p:nvPr/>
        </p:nvSpPr>
        <p:spPr>
          <a:xfrm>
            <a:off x="701335" y="514905"/>
            <a:ext cx="7799197" cy="3416320"/>
          </a:xfrm>
          <a:prstGeom prst="rect">
            <a:avLst/>
          </a:prstGeom>
          <a:noFill/>
        </p:spPr>
        <p:txBody>
          <a:bodyPr wrap="square">
            <a:spAutoFit/>
          </a:bodyPr>
          <a:lstStyle/>
          <a:p>
            <a:r>
              <a:rPr lang="nl-NL" sz="3600" baseline="-25000" dirty="0">
                <a:latin typeface="Calibri" panose="020F0502020204030204" pitchFamily="34" charset="0"/>
                <a:ea typeface="Calibri" panose="020F0502020204030204" pitchFamily="34" charset="0"/>
                <a:cs typeface="Calibri" panose="020F0502020204030204" pitchFamily="34" charset="0"/>
              </a:rPr>
              <a:t>18</a:t>
            </a:r>
            <a:r>
              <a:rPr lang="nl-NL" sz="3600" dirty="0">
                <a:latin typeface="Calibri" panose="020F0502020204030204" pitchFamily="34" charset="0"/>
                <a:ea typeface="Calibri" panose="020F0502020204030204" pitchFamily="34" charset="0"/>
                <a:cs typeface="Calibri" panose="020F0502020204030204" pitchFamily="34" charset="0"/>
              </a:rPr>
              <a:t>Het was Gods besluit dat wij de waarheid over hem zouden horen. Hij besloot om nieuwe mensen van ons te maken. Want hij wil dat zijn nieuwe wereld met ons begint.</a:t>
            </a:r>
          </a:p>
          <a:p>
            <a:r>
              <a:rPr lang="nl-NL" sz="3600" b="1" dirty="0">
                <a:latin typeface="Calibri" panose="020F0502020204030204" pitchFamily="34" charset="0"/>
                <a:ea typeface="Calibri" panose="020F0502020204030204" pitchFamily="34" charset="0"/>
                <a:cs typeface="Calibri" panose="020F0502020204030204" pitchFamily="34" charset="0"/>
              </a:rPr>
              <a:t>Geloven, maar ook goed leven</a:t>
            </a:r>
          </a:p>
        </p:txBody>
      </p:sp>
    </p:spTree>
    <p:extLst>
      <p:ext uri="{BB962C8B-B14F-4D97-AF65-F5344CB8AC3E}">
        <p14:creationId xmlns:p14="http://schemas.microsoft.com/office/powerpoint/2010/main" val="3727945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a:extLst>
              <a:ext uri="{FF2B5EF4-FFF2-40B4-BE49-F238E27FC236}">
                <a16:creationId xmlns:a16="http://schemas.microsoft.com/office/drawing/2014/main" id="{FD17EA70-674F-4EF2-8DF3-C91BB5C85B07}"/>
              </a:ext>
            </a:extLst>
          </p:cNvPr>
          <p:cNvSpPr>
            <a:spLocks noGrp="1" noChangeArrowheads="1"/>
          </p:cNvSpPr>
          <p:nvPr>
            <p:ph type="title"/>
          </p:nvPr>
        </p:nvSpPr>
        <p:spPr>
          <a:xfrm>
            <a:off x="628650" y="336550"/>
            <a:ext cx="7886700" cy="1325563"/>
          </a:xfrm>
        </p:spPr>
        <p:txBody>
          <a:bodyPr>
            <a:normAutofit/>
          </a:bodyPr>
          <a:lstStyle/>
          <a:p>
            <a:pPr eaLnBrk="1" hangingPunct="1"/>
            <a:r>
              <a:rPr lang="nl-NL" altLang="nl-NL" sz="3600" b="1" dirty="0" err="1">
                <a:latin typeface="Calibri" panose="020F0502020204030204" pitchFamily="34" charset="0"/>
              </a:rPr>
              <a:t>Opw</a:t>
            </a:r>
            <a:r>
              <a:rPr lang="nl-NL" altLang="nl-NL" sz="3600" b="1" dirty="0">
                <a:latin typeface="Calibri" panose="020F0502020204030204" pitchFamily="34" charset="0"/>
              </a:rPr>
              <a:t> 553</a:t>
            </a:r>
          </a:p>
        </p:txBody>
      </p:sp>
      <p:sp>
        <p:nvSpPr>
          <p:cNvPr id="14339" name="Tijdelijke aanduiding voor tekst 2">
            <a:extLst>
              <a:ext uri="{FF2B5EF4-FFF2-40B4-BE49-F238E27FC236}">
                <a16:creationId xmlns:a16="http://schemas.microsoft.com/office/drawing/2014/main" id="{0A184048-A817-4FA9-A4D6-472419ECA459}"/>
              </a:ext>
            </a:extLst>
          </p:cNvPr>
          <p:cNvSpPr>
            <a:spLocks noGrp="1" noChangeArrowheads="1"/>
          </p:cNvSpPr>
          <p:nvPr>
            <p:ph type="body" idx="1"/>
          </p:nvPr>
        </p:nvSpPr>
        <p:spPr/>
        <p:txBody>
          <a:bodyPr/>
          <a:lstStyle/>
          <a:p>
            <a:pPr marL="0" indent="0">
              <a:buFont typeface="Arial" panose="020B0604020202020204" pitchFamily="34" charset="0"/>
              <a:buNone/>
            </a:pPr>
            <a:r>
              <a:rPr lang="nl-NL" altLang="nl-NL" sz="3600" dirty="0">
                <a:latin typeface="Calibri" panose="020F0502020204030204" pitchFamily="34" charset="0"/>
                <a:ea typeface="Calibri" panose="020F0502020204030204" pitchFamily="34" charset="0"/>
                <a:cs typeface="Calibri" panose="020F0502020204030204" pitchFamily="34" charset="0"/>
              </a:rPr>
              <a:t>Laat het feest zijn in de huizen,</a:t>
            </a:r>
            <a:br>
              <a:rPr lang="nl-NL" altLang="nl-NL" sz="3600" dirty="0">
                <a:latin typeface="Calibri" panose="020F0502020204030204" pitchFamily="34" charset="0"/>
                <a:ea typeface="Calibri" panose="020F0502020204030204" pitchFamily="34" charset="0"/>
                <a:cs typeface="Calibri" panose="020F0502020204030204" pitchFamily="34" charset="0"/>
              </a:rPr>
            </a:br>
            <a:r>
              <a:rPr lang="nl-NL" altLang="nl-NL" sz="3600" dirty="0">
                <a:latin typeface="Calibri" panose="020F0502020204030204" pitchFamily="34" charset="0"/>
                <a:ea typeface="Calibri" panose="020F0502020204030204" pitchFamily="34" charset="0"/>
                <a:cs typeface="Calibri" panose="020F0502020204030204" pitchFamily="34" charset="0"/>
              </a:rPr>
              <a:t>mensen dansen op de straat.</a:t>
            </a:r>
            <a:br>
              <a:rPr lang="nl-NL" altLang="nl-NL" sz="3600" dirty="0">
                <a:latin typeface="Calibri" panose="020F0502020204030204" pitchFamily="34" charset="0"/>
                <a:ea typeface="Calibri" panose="020F0502020204030204" pitchFamily="34" charset="0"/>
                <a:cs typeface="Calibri" panose="020F0502020204030204" pitchFamily="34" charset="0"/>
              </a:rPr>
            </a:br>
            <a:r>
              <a:rPr lang="nl-NL" altLang="nl-NL" sz="3600" dirty="0">
                <a:latin typeface="Calibri" panose="020F0502020204030204" pitchFamily="34" charset="0"/>
                <a:ea typeface="Calibri" panose="020F0502020204030204" pitchFamily="34" charset="0"/>
                <a:cs typeface="Calibri" panose="020F0502020204030204" pitchFamily="34" charset="0"/>
              </a:rPr>
              <a:t>Als het onrecht buigt voor Jezus</a:t>
            </a:r>
            <a:br>
              <a:rPr lang="nl-NL" altLang="nl-NL" sz="3600" dirty="0">
                <a:latin typeface="Calibri" panose="020F0502020204030204" pitchFamily="34" charset="0"/>
                <a:ea typeface="Calibri" panose="020F0502020204030204" pitchFamily="34" charset="0"/>
                <a:cs typeface="Calibri" panose="020F0502020204030204" pitchFamily="34" charset="0"/>
              </a:rPr>
            </a:br>
            <a:r>
              <a:rPr lang="nl-NL" altLang="nl-NL" sz="3600" dirty="0">
                <a:latin typeface="Calibri" panose="020F0502020204030204" pitchFamily="34" charset="0"/>
                <a:ea typeface="Calibri" panose="020F0502020204030204" pitchFamily="34" charset="0"/>
                <a:cs typeface="Calibri" panose="020F0502020204030204" pitchFamily="34" charset="0"/>
              </a:rPr>
              <a:t>en het volk weer bidden gaat.</a:t>
            </a:r>
          </a:p>
          <a:p>
            <a:pPr marL="0" indent="0">
              <a:buFont typeface="Arial" panose="020B0604020202020204" pitchFamily="34" charset="0"/>
              <a:buNone/>
            </a:pPr>
            <a:r>
              <a:rPr lang="nl-NL" altLang="nl-NL" sz="3600" dirty="0">
                <a:latin typeface="Calibri" panose="020F0502020204030204" pitchFamily="34" charset="0"/>
                <a:ea typeface="Calibri" panose="020F0502020204030204" pitchFamily="34" charset="0"/>
                <a:cs typeface="Calibri" panose="020F0502020204030204" pitchFamily="34" charset="0"/>
              </a:rPr>
              <a:t>In de bergen, door de dalen:</a:t>
            </a:r>
            <a:br>
              <a:rPr lang="nl-NL" altLang="nl-NL" sz="3600" dirty="0">
                <a:latin typeface="Calibri" panose="020F0502020204030204" pitchFamily="34" charset="0"/>
                <a:ea typeface="Calibri" panose="020F0502020204030204" pitchFamily="34" charset="0"/>
                <a:cs typeface="Calibri" panose="020F0502020204030204" pitchFamily="34" charset="0"/>
              </a:rPr>
            </a:br>
            <a:r>
              <a:rPr lang="nl-NL" altLang="nl-NL" sz="3600" dirty="0">
                <a:latin typeface="Calibri" panose="020F0502020204030204" pitchFamily="34" charset="0"/>
                <a:ea typeface="Calibri" panose="020F0502020204030204" pitchFamily="34" charset="0"/>
                <a:cs typeface="Calibri" panose="020F0502020204030204" pitchFamily="34" charset="0"/>
              </a:rPr>
              <a:t>hoor ons loflied overal.</a:t>
            </a:r>
            <a:br>
              <a:rPr lang="nl-NL" altLang="nl-NL" sz="3600" dirty="0">
                <a:latin typeface="Calibri" panose="020F0502020204030204" pitchFamily="34" charset="0"/>
                <a:ea typeface="Calibri" panose="020F0502020204030204" pitchFamily="34" charset="0"/>
                <a:cs typeface="Calibri" panose="020F0502020204030204" pitchFamily="34" charset="0"/>
              </a:rPr>
            </a:br>
            <a:r>
              <a:rPr lang="nl-NL" altLang="nl-NL" sz="3600" dirty="0">
                <a:latin typeface="Calibri" panose="020F0502020204030204" pitchFamily="34" charset="0"/>
                <a:ea typeface="Calibri" panose="020F0502020204030204" pitchFamily="34" charset="0"/>
                <a:cs typeface="Calibri" panose="020F0502020204030204" pitchFamily="34" charset="0"/>
              </a:rPr>
              <a:t>In de hemel en op aarde</a:t>
            </a:r>
            <a:br>
              <a:rPr lang="nl-NL" altLang="nl-NL" sz="3600" dirty="0">
                <a:latin typeface="Calibri" panose="020F0502020204030204" pitchFamily="34" charset="0"/>
                <a:ea typeface="Calibri" panose="020F0502020204030204" pitchFamily="34" charset="0"/>
                <a:cs typeface="Calibri" panose="020F0502020204030204" pitchFamily="34" charset="0"/>
              </a:rPr>
            </a:br>
            <a:r>
              <a:rPr lang="nl-NL" altLang="nl-NL" sz="3600" dirty="0">
                <a:latin typeface="Calibri" panose="020F0502020204030204" pitchFamily="34" charset="0"/>
                <a:ea typeface="Calibri" panose="020F0502020204030204" pitchFamily="34" charset="0"/>
                <a:cs typeface="Calibri" panose="020F0502020204030204" pitchFamily="34" charset="0"/>
              </a:rPr>
              <a:t>als uw glorie komen zal.</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7378D7AC-7FB8-3B54-0D2F-9B8C87080522}"/>
              </a:ext>
            </a:extLst>
          </p:cNvPr>
          <p:cNvSpPr txBox="1"/>
          <p:nvPr/>
        </p:nvSpPr>
        <p:spPr>
          <a:xfrm>
            <a:off x="772357" y="612559"/>
            <a:ext cx="7981026" cy="4524315"/>
          </a:xfrm>
          <a:prstGeom prst="rect">
            <a:avLst/>
          </a:prstGeom>
          <a:noFill/>
        </p:spPr>
        <p:txBody>
          <a:bodyPr wrap="square">
            <a:sp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Word niet meteen boos</a:t>
            </a:r>
          </a:p>
          <a:p>
            <a:r>
              <a:rPr lang="nl-NL" sz="3600" baseline="-25000" dirty="0">
                <a:latin typeface="Calibri" panose="020F0502020204030204" pitchFamily="34" charset="0"/>
                <a:ea typeface="Calibri" panose="020F0502020204030204" pitchFamily="34" charset="0"/>
                <a:cs typeface="Calibri" panose="020F0502020204030204" pitchFamily="34" charset="0"/>
              </a:rPr>
              <a:t>19</a:t>
            </a:r>
            <a:r>
              <a:rPr lang="nl-NL" sz="3600" dirty="0">
                <a:latin typeface="Calibri" panose="020F0502020204030204" pitchFamily="34" charset="0"/>
                <a:ea typeface="Calibri" panose="020F0502020204030204" pitchFamily="34" charset="0"/>
                <a:cs typeface="Calibri" panose="020F0502020204030204" pitchFamily="34" charset="0"/>
              </a:rPr>
              <a:t>Vrienden, bedenk dit goed: Je moet altijd bereid zijn om naar een ander te luisteren. Maar denk eerst goed na voordat je iets terugzegt. En word vooral niet meteen kwaad. </a:t>
            </a:r>
            <a:r>
              <a:rPr lang="nl-NL" sz="3600" baseline="-25000" dirty="0">
                <a:latin typeface="Calibri" panose="020F0502020204030204" pitchFamily="34" charset="0"/>
                <a:ea typeface="Calibri" panose="020F0502020204030204" pitchFamily="34" charset="0"/>
                <a:cs typeface="Calibri" panose="020F0502020204030204" pitchFamily="34" charset="0"/>
              </a:rPr>
              <a:t>20</a:t>
            </a:r>
            <a:r>
              <a:rPr lang="nl-NL" sz="3600" dirty="0">
                <a:latin typeface="Calibri" panose="020F0502020204030204" pitchFamily="34" charset="0"/>
                <a:ea typeface="Calibri" panose="020F0502020204030204" pitchFamily="34" charset="0"/>
                <a:cs typeface="Calibri" panose="020F0502020204030204" pitchFamily="34" charset="0"/>
              </a:rPr>
              <a:t>Want als je kwaad bent, ga je dingen doen die God niet goed vindt.</a:t>
            </a:r>
          </a:p>
        </p:txBody>
      </p:sp>
    </p:spTree>
    <p:extLst>
      <p:ext uri="{BB962C8B-B14F-4D97-AF65-F5344CB8AC3E}">
        <p14:creationId xmlns:p14="http://schemas.microsoft.com/office/powerpoint/2010/main" val="27962794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88667CD-8A8C-E425-48BF-4010241557C3}"/>
              </a:ext>
            </a:extLst>
          </p:cNvPr>
          <p:cNvSpPr txBox="1"/>
          <p:nvPr/>
        </p:nvSpPr>
        <p:spPr>
          <a:xfrm>
            <a:off x="754602" y="479394"/>
            <a:ext cx="8059198" cy="5632311"/>
          </a:xfrm>
          <a:prstGeom prst="rect">
            <a:avLst/>
          </a:prstGeom>
          <a:noFill/>
        </p:spPr>
        <p:txBody>
          <a:bodyPr wrap="square">
            <a:spAutoFit/>
          </a:bodyPr>
          <a:lstStyle/>
          <a:p>
            <a:r>
              <a:rPr lang="nl-NL" sz="3600" baseline="-25000" dirty="0">
                <a:latin typeface="Calibri" panose="020F0502020204030204" pitchFamily="34" charset="0"/>
                <a:ea typeface="Calibri" panose="020F0502020204030204" pitchFamily="34" charset="0"/>
                <a:cs typeface="Calibri" panose="020F0502020204030204" pitchFamily="34" charset="0"/>
              </a:rPr>
              <a:t>21</a:t>
            </a:r>
            <a:r>
              <a:rPr lang="nl-NL" sz="3600" dirty="0">
                <a:latin typeface="Calibri" panose="020F0502020204030204" pitchFamily="34" charset="0"/>
                <a:ea typeface="Calibri" panose="020F0502020204030204" pitchFamily="34" charset="0"/>
                <a:cs typeface="Calibri" panose="020F0502020204030204" pitchFamily="34" charset="0"/>
              </a:rPr>
              <a:t>Nee, blijf altijd vriendelijk. Doe alles weg wat slecht is! Doe geen verkeerde dingen meer, maar doe wat God van je vraagt. Jullie kennen Gods boodschap, en jullie weten dat je daardoor gered kunt worden.</a:t>
            </a:r>
          </a:p>
          <a:p>
            <a:endParaRPr lang="nl-NL" sz="3600" b="1" dirty="0">
              <a:latin typeface="Calibri" panose="020F0502020204030204" pitchFamily="34" charset="0"/>
              <a:ea typeface="Calibri" panose="020F0502020204030204" pitchFamily="34" charset="0"/>
              <a:cs typeface="Calibri" panose="020F0502020204030204" pitchFamily="34" charset="0"/>
            </a:endParaRPr>
          </a:p>
          <a:p>
            <a:r>
              <a:rPr lang="nl-NL" sz="3600" b="1" dirty="0">
                <a:latin typeface="Calibri" panose="020F0502020204030204" pitchFamily="34" charset="0"/>
                <a:ea typeface="Calibri" panose="020F0502020204030204" pitchFamily="34" charset="0"/>
                <a:cs typeface="Calibri" panose="020F0502020204030204" pitchFamily="34" charset="0"/>
              </a:rPr>
              <a:t>Doe wat God van je vraagt</a:t>
            </a:r>
          </a:p>
          <a:p>
            <a:r>
              <a:rPr lang="nl-NL" sz="3600" baseline="-25000" dirty="0">
                <a:latin typeface="Calibri" panose="020F0502020204030204" pitchFamily="34" charset="0"/>
                <a:ea typeface="Calibri" panose="020F0502020204030204" pitchFamily="34" charset="0"/>
                <a:cs typeface="Calibri" panose="020F0502020204030204" pitchFamily="34" charset="0"/>
              </a:rPr>
              <a:t>22</a:t>
            </a:r>
            <a:r>
              <a:rPr lang="nl-NL" sz="3600" dirty="0">
                <a:latin typeface="Calibri" panose="020F0502020204030204" pitchFamily="34" charset="0"/>
                <a:ea typeface="Calibri" panose="020F0502020204030204" pitchFamily="34" charset="0"/>
                <a:cs typeface="Calibri" panose="020F0502020204030204" pitchFamily="34" charset="0"/>
              </a:rPr>
              <a:t>Je moet niet alleen luisteren naar Gods woorden, maar ook doen wat God van je vraagt. Anders ben je verkeerd bezig.</a:t>
            </a:r>
          </a:p>
        </p:txBody>
      </p:sp>
    </p:spTree>
    <p:extLst>
      <p:ext uri="{BB962C8B-B14F-4D97-AF65-F5344CB8AC3E}">
        <p14:creationId xmlns:p14="http://schemas.microsoft.com/office/powerpoint/2010/main" val="6126872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D7C05E0F-E802-FD6B-F340-D1BE224132EC}"/>
              </a:ext>
            </a:extLst>
          </p:cNvPr>
          <p:cNvSpPr txBox="1"/>
          <p:nvPr/>
        </p:nvSpPr>
        <p:spPr>
          <a:xfrm>
            <a:off x="958788" y="834501"/>
            <a:ext cx="7563775" cy="3416320"/>
          </a:xfrm>
          <a:prstGeom prst="rect">
            <a:avLst/>
          </a:prstGeom>
          <a:noFill/>
        </p:spPr>
        <p:txBody>
          <a:bodyPr wrap="square">
            <a:spAutoFit/>
          </a:bodyPr>
          <a:lstStyle/>
          <a:p>
            <a:r>
              <a:rPr lang="nl-NL" sz="3600" baseline="-25000" dirty="0">
                <a:latin typeface="Calibri" panose="020F0502020204030204" pitchFamily="34" charset="0"/>
                <a:ea typeface="Calibri" panose="020F0502020204030204" pitchFamily="34" charset="0"/>
                <a:cs typeface="Calibri" panose="020F0502020204030204" pitchFamily="34" charset="0"/>
              </a:rPr>
              <a:t>23-24</a:t>
            </a:r>
            <a:r>
              <a:rPr lang="nl-NL" sz="3600" dirty="0">
                <a:latin typeface="Calibri" panose="020F0502020204030204" pitchFamily="34" charset="0"/>
                <a:ea typeface="Calibri" panose="020F0502020204030204" pitchFamily="34" charset="0"/>
                <a:cs typeface="Calibri" panose="020F0502020204030204" pitchFamily="34" charset="0"/>
              </a:rPr>
              <a:t>Als je wel naar Gods woorden luistert, maar niet doet wat hij van je vraagt, dan ben je erg dom. Dan lijk je op iemand die zichzelf in een spiegel bekijkt, en daarna meteen vergeet hoe hij eruitziet.</a:t>
            </a:r>
          </a:p>
        </p:txBody>
      </p:sp>
    </p:spTree>
    <p:extLst>
      <p:ext uri="{BB962C8B-B14F-4D97-AF65-F5344CB8AC3E}">
        <p14:creationId xmlns:p14="http://schemas.microsoft.com/office/powerpoint/2010/main" val="25471300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992658CF-B977-5BC6-FE42-1881FA7CC5FD}"/>
              </a:ext>
            </a:extLst>
          </p:cNvPr>
          <p:cNvSpPr txBox="1"/>
          <p:nvPr/>
        </p:nvSpPr>
        <p:spPr>
          <a:xfrm>
            <a:off x="612559" y="1038687"/>
            <a:ext cx="8167457" cy="3970318"/>
          </a:xfrm>
          <a:prstGeom prst="rect">
            <a:avLst/>
          </a:prstGeom>
          <a:noFill/>
        </p:spPr>
        <p:txBody>
          <a:bodyPr wrap="square">
            <a:spAutoFit/>
          </a:bodyPr>
          <a:lstStyle/>
          <a:p>
            <a:r>
              <a:rPr lang="nl-NL" sz="3600" baseline="-25000" dirty="0">
                <a:latin typeface="Calibri" panose="020F0502020204030204" pitchFamily="34" charset="0"/>
                <a:ea typeface="Calibri" panose="020F0502020204030204" pitchFamily="34" charset="0"/>
                <a:cs typeface="Calibri" panose="020F0502020204030204" pitchFamily="34" charset="0"/>
              </a:rPr>
              <a:t>25</a:t>
            </a:r>
            <a:r>
              <a:rPr lang="nl-NL" sz="3600" dirty="0">
                <a:latin typeface="Calibri" panose="020F0502020204030204" pitchFamily="34" charset="0"/>
                <a:ea typeface="Calibri" panose="020F0502020204030204" pitchFamily="34" charset="0"/>
                <a:cs typeface="Calibri" panose="020F0502020204030204" pitchFamily="34" charset="0"/>
              </a:rPr>
              <a:t>Je moet je altijd laten leiden door Gods wet. Want die wet is volmaakt, en geeft je vrijheid. Je moet niet alleen maar naar Gods wet luisteren, en Gods woorden meteen weer vergeten. Nee, je moet ook doen wat God van je vraagt. Dan zul je gelukkig zijn!</a:t>
            </a:r>
          </a:p>
        </p:txBody>
      </p:sp>
    </p:spTree>
    <p:extLst>
      <p:ext uri="{BB962C8B-B14F-4D97-AF65-F5344CB8AC3E}">
        <p14:creationId xmlns:p14="http://schemas.microsoft.com/office/powerpoint/2010/main" val="6267823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A54072-E3E2-9807-8E6A-D2CEF9774CEC}"/>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Overdenking</a:t>
            </a:r>
          </a:p>
        </p:txBody>
      </p:sp>
      <p:sp>
        <p:nvSpPr>
          <p:cNvPr id="3" name="Tijdelijke aanduiding voor inhoud 2">
            <a:extLst>
              <a:ext uri="{FF2B5EF4-FFF2-40B4-BE49-F238E27FC236}">
                <a16:creationId xmlns:a16="http://schemas.microsoft.com/office/drawing/2014/main" id="{9E4656C4-5E59-9729-3186-EEC3DEF1599A}"/>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35807616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9E2DDE-F8D9-CC84-B8AE-4893A2319D85}"/>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EFAACB88-181E-001D-2EBC-66E4D9A1CB47}"/>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26397032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549DA8-D40B-64C3-61DB-FB3EEB0C8931}"/>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NLB 248</a:t>
            </a:r>
            <a:br>
              <a:rPr lang="nl-NL" sz="3600" b="1" dirty="0">
                <a:latin typeface="Calibri" panose="020F0502020204030204" pitchFamily="34" charset="0"/>
                <a:ea typeface="Calibri" panose="020F0502020204030204" pitchFamily="34" charset="0"/>
                <a:cs typeface="Calibri" panose="020F0502020204030204" pitchFamily="34" charset="0"/>
              </a:rPr>
            </a:br>
            <a:r>
              <a:rPr lang="nl-NL" sz="3600" b="1" dirty="0">
                <a:solidFill>
                  <a:schemeClr val="tx2">
                    <a:lumMod val="75000"/>
                    <a:lumOff val="2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De dag, door uwe gunst ontvangen ‘</a:t>
            </a:r>
            <a:endParaRPr lang="nl-NL" sz="36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Tijdelijke aanduiding voor inhoud 2">
            <a:extLst>
              <a:ext uri="{FF2B5EF4-FFF2-40B4-BE49-F238E27FC236}">
                <a16:creationId xmlns:a16="http://schemas.microsoft.com/office/drawing/2014/main" id="{C3B26671-F701-0F0D-5355-61FF7780720B}"/>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13819431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9">
            <a:extLst>
              <a:ext uri="{FF2B5EF4-FFF2-40B4-BE49-F238E27FC236}">
                <a16:creationId xmlns:a16="http://schemas.microsoft.com/office/drawing/2014/main" id="{943D9F5F-31E0-F868-815D-2BC79358E1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13" y="457200"/>
            <a:ext cx="8867775" cy="485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a:extLst>
              <a:ext uri="{FF2B5EF4-FFF2-40B4-BE49-F238E27FC236}">
                <a16:creationId xmlns:a16="http://schemas.microsoft.com/office/drawing/2014/main" id="{199C48CA-8378-35EA-0346-1CD8C98D22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13" y="523875"/>
            <a:ext cx="8867775" cy="488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a:extLst>
              <a:ext uri="{FF2B5EF4-FFF2-40B4-BE49-F238E27FC236}">
                <a16:creationId xmlns:a16="http://schemas.microsoft.com/office/drawing/2014/main" id="{46AF1D17-86F3-EF3C-12AA-D1A6865152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33400"/>
            <a:ext cx="88392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jdelijke aanduiding voor tekst 2">
            <a:extLst>
              <a:ext uri="{FF2B5EF4-FFF2-40B4-BE49-F238E27FC236}">
                <a16:creationId xmlns:a16="http://schemas.microsoft.com/office/drawing/2014/main" id="{D968AC88-32A5-4398-856C-36B6562DDA5D}"/>
              </a:ext>
            </a:extLst>
          </p:cNvPr>
          <p:cNvSpPr>
            <a:spLocks noGrp="1" noChangeArrowheads="1"/>
          </p:cNvSpPr>
          <p:nvPr>
            <p:ph type="body" idx="1"/>
          </p:nvPr>
        </p:nvSpPr>
        <p:spPr>
          <a:xfrm>
            <a:off x="628650" y="798513"/>
            <a:ext cx="7886700" cy="4351337"/>
          </a:xfrm>
        </p:spPr>
        <p:txBody>
          <a:bodyPr/>
          <a:lstStyle/>
          <a:p>
            <a:pPr marL="0" indent="0">
              <a:buFont typeface="Arial" panose="020B0604020202020204" pitchFamily="34" charset="0"/>
              <a:buNone/>
            </a:pPr>
            <a:r>
              <a:rPr lang="nl-NL" altLang="nl-NL" sz="3600" dirty="0"/>
              <a:t>Laat Uw licht zien in het duister</a:t>
            </a:r>
            <a:br>
              <a:rPr lang="nl-NL" altLang="nl-NL" sz="3600" dirty="0"/>
            </a:br>
            <a:r>
              <a:rPr lang="nl-NL" altLang="nl-NL" sz="3600" dirty="0"/>
              <a:t>als wij buigen voor het kruis.</a:t>
            </a:r>
            <a:br>
              <a:rPr lang="nl-NL" altLang="nl-NL" sz="3600" dirty="0"/>
            </a:br>
            <a:r>
              <a:rPr lang="nl-NL" altLang="nl-NL" sz="3600" dirty="0"/>
              <a:t>Laat Uw heerlijkheid verschijnen</a:t>
            </a:r>
            <a:br>
              <a:rPr lang="nl-NL" altLang="nl-NL" sz="3600" dirty="0"/>
            </a:br>
            <a:r>
              <a:rPr lang="nl-NL" altLang="nl-NL" sz="3600" dirty="0"/>
              <a:t>in de wereld, in ons huis.</a:t>
            </a:r>
          </a:p>
          <a:p>
            <a:pPr marL="0" indent="0">
              <a:buFont typeface="Arial" panose="020B0604020202020204" pitchFamily="34" charset="0"/>
              <a:buNone/>
            </a:pPr>
            <a:r>
              <a:rPr lang="nl-NL" altLang="nl-NL" sz="3600" dirty="0"/>
              <a:t>In de bergen, door de dalen:</a:t>
            </a:r>
            <a:br>
              <a:rPr lang="nl-NL" altLang="nl-NL" sz="3600" dirty="0"/>
            </a:br>
            <a:r>
              <a:rPr lang="nl-NL" altLang="nl-NL" sz="3600" dirty="0"/>
              <a:t>hoor ons loflied overal.</a:t>
            </a:r>
            <a:br>
              <a:rPr lang="nl-NL" altLang="nl-NL" sz="3600" dirty="0"/>
            </a:br>
            <a:r>
              <a:rPr lang="nl-NL" altLang="nl-NL" sz="3600" dirty="0"/>
              <a:t>In de hemel en op aarde</a:t>
            </a:r>
            <a:br>
              <a:rPr lang="nl-NL" altLang="nl-NL" sz="3600" dirty="0"/>
            </a:br>
            <a:r>
              <a:rPr lang="nl-NL" altLang="nl-NL" sz="3600" dirty="0"/>
              <a:t>als uw glorie komen zal.</a:t>
            </a:r>
          </a:p>
          <a:p>
            <a:pPr marL="0" indent="0">
              <a:buFont typeface="Arial" panose="020B0604020202020204" pitchFamily="34" charset="0"/>
              <a:buNone/>
            </a:pPr>
            <a:endParaRPr lang="nl-NL" altLang="nl-NL" sz="36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a:extLst>
              <a:ext uri="{FF2B5EF4-FFF2-40B4-BE49-F238E27FC236}">
                <a16:creationId xmlns:a16="http://schemas.microsoft.com/office/drawing/2014/main" id="{CF233796-0565-EFD1-7CB4-0C8A6E1D0F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33400"/>
            <a:ext cx="8839200" cy="484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1B771C-0518-53B6-7E49-F528896A7726}"/>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Kinderen terug in de kerk</a:t>
            </a:r>
          </a:p>
        </p:txBody>
      </p:sp>
      <p:sp>
        <p:nvSpPr>
          <p:cNvPr id="3" name="Tijdelijke aanduiding voor inhoud 2">
            <a:extLst>
              <a:ext uri="{FF2B5EF4-FFF2-40B4-BE49-F238E27FC236}">
                <a16:creationId xmlns:a16="http://schemas.microsoft.com/office/drawing/2014/main" id="{33D0EE04-18ED-C763-D826-99B077180931}"/>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12464912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D624CC-097D-815F-B1A9-659DCC3FBF7C}"/>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Kinderlied: KEE 10</a:t>
            </a:r>
            <a:br>
              <a:rPr lang="nl-NL" sz="3600" b="1" dirty="0">
                <a:latin typeface="Calibri" panose="020F0502020204030204" pitchFamily="34" charset="0"/>
                <a:ea typeface="Calibri" panose="020F0502020204030204" pitchFamily="34" charset="0"/>
                <a:cs typeface="Calibri" panose="020F0502020204030204" pitchFamily="34" charset="0"/>
              </a:rPr>
            </a:br>
            <a:r>
              <a:rPr lang="nl-NL" sz="3600" b="1" dirty="0">
                <a:solidFill>
                  <a:schemeClr val="tx2">
                    <a:lumMod val="75000"/>
                    <a:lumOff val="2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Heer, U kent mij als </a:t>
            </a:r>
            <a:r>
              <a:rPr lang="nl-NL" sz="3600" b="1">
                <a:solidFill>
                  <a:schemeClr val="tx2">
                    <a:lumMod val="75000"/>
                    <a:lumOff val="2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geen ander ‘</a:t>
            </a:r>
            <a:endParaRPr lang="nl-NL" sz="36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Tijdelijke aanduiding voor inhoud 2">
            <a:extLst>
              <a:ext uri="{FF2B5EF4-FFF2-40B4-BE49-F238E27FC236}">
                <a16:creationId xmlns:a16="http://schemas.microsoft.com/office/drawing/2014/main" id="{6321A6D9-15F5-083A-7BD4-D236B5E7510B}"/>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33030522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4">
            <a:extLst>
              <a:ext uri="{FF2B5EF4-FFF2-40B4-BE49-F238E27FC236}">
                <a16:creationId xmlns:a16="http://schemas.microsoft.com/office/drawing/2014/main" id="{06544A3B-02EE-E39A-E93A-E628D294ACE8}"/>
              </a:ext>
            </a:extLst>
          </p:cNvPr>
          <p:cNvSpPr>
            <a:spLocks noChangeArrowheads="1"/>
          </p:cNvSpPr>
          <p:nvPr/>
        </p:nvSpPr>
        <p:spPr bwMode="auto">
          <a:xfrm>
            <a:off x="84138" y="6434138"/>
            <a:ext cx="85137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600" b="1">
                <a:solidFill>
                  <a:schemeClr val="accent2"/>
                </a:solidFill>
                <a:latin typeface="Arial" panose="020B0604020202020204" pitchFamily="34" charset="0"/>
              </a:rPr>
              <a:t>Heer, U kent mij als geen ander (OvK 172)			    t. &amp; m. M. Zimmer</a:t>
            </a:r>
            <a:endParaRPr lang="nl-NL" altLang="nl-NL" sz="1600" b="1">
              <a:solidFill>
                <a:schemeClr val="accent2"/>
              </a:solidFill>
              <a:latin typeface="Arial" panose="020B0604020202020204" pitchFamily="34" charset="0"/>
            </a:endParaRPr>
          </a:p>
        </p:txBody>
      </p:sp>
      <p:pic>
        <p:nvPicPr>
          <p:cNvPr id="2051" name="Picture 39">
            <a:extLst>
              <a:ext uri="{FF2B5EF4-FFF2-40B4-BE49-F238E27FC236}">
                <a16:creationId xmlns:a16="http://schemas.microsoft.com/office/drawing/2014/main" id="{680B2FDA-A11D-5B76-F3A0-B9B5C96A33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846138"/>
            <a:ext cx="8382000" cy="539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2" name="Tekstvak 1">
            <a:extLst>
              <a:ext uri="{FF2B5EF4-FFF2-40B4-BE49-F238E27FC236}">
                <a16:creationId xmlns:a16="http://schemas.microsoft.com/office/drawing/2014/main" id="{416FD588-BCCB-35A1-4C5B-734571FCF6A7}"/>
              </a:ext>
            </a:extLst>
          </p:cNvPr>
          <p:cNvSpPr txBox="1">
            <a:spLocks noChangeArrowheads="1"/>
          </p:cNvSpPr>
          <p:nvPr/>
        </p:nvSpPr>
        <p:spPr bwMode="auto">
          <a:xfrm>
            <a:off x="184150" y="260350"/>
            <a:ext cx="25527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b="1"/>
              <a:t>KEE 10</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a:extLst>
              <a:ext uri="{FF2B5EF4-FFF2-40B4-BE49-F238E27FC236}">
                <a16:creationId xmlns:a16="http://schemas.microsoft.com/office/drawing/2014/main" id="{3908BA60-FEFF-EEE5-5DFD-4AD2F3ACA9E7}"/>
              </a:ext>
            </a:extLst>
          </p:cNvPr>
          <p:cNvSpPr>
            <a:spLocks noChangeArrowheads="1"/>
          </p:cNvSpPr>
          <p:nvPr/>
        </p:nvSpPr>
        <p:spPr bwMode="auto">
          <a:xfrm>
            <a:off x="84138" y="6434138"/>
            <a:ext cx="85137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600" b="1">
                <a:solidFill>
                  <a:schemeClr val="accent2"/>
                </a:solidFill>
                <a:latin typeface="Arial" panose="020B0604020202020204" pitchFamily="34" charset="0"/>
              </a:rPr>
              <a:t>Heer, U kent mij als geen ander (OvK 172)			    t. &amp; m. M. Zimmer</a:t>
            </a:r>
            <a:endParaRPr lang="nl-NL" altLang="nl-NL" sz="1600" b="1">
              <a:solidFill>
                <a:schemeClr val="accent2"/>
              </a:solidFill>
              <a:latin typeface="Arial" panose="020B0604020202020204" pitchFamily="34" charset="0"/>
            </a:endParaRPr>
          </a:p>
        </p:txBody>
      </p:sp>
      <p:pic>
        <p:nvPicPr>
          <p:cNvPr id="3075" name="Picture 6">
            <a:extLst>
              <a:ext uri="{FF2B5EF4-FFF2-40B4-BE49-F238E27FC236}">
                <a16:creationId xmlns:a16="http://schemas.microsoft.com/office/drawing/2014/main" id="{32BCDA3F-F7BC-21B1-F476-2644157D32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09600"/>
            <a:ext cx="8382000" cy="475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a:extLst>
              <a:ext uri="{FF2B5EF4-FFF2-40B4-BE49-F238E27FC236}">
                <a16:creationId xmlns:a16="http://schemas.microsoft.com/office/drawing/2014/main" id="{CE1DF542-713E-AF04-7A66-CB7BD55FB03F}"/>
              </a:ext>
            </a:extLst>
          </p:cNvPr>
          <p:cNvSpPr>
            <a:spLocks noChangeArrowheads="1"/>
          </p:cNvSpPr>
          <p:nvPr/>
        </p:nvSpPr>
        <p:spPr bwMode="auto">
          <a:xfrm>
            <a:off x="84138" y="6434138"/>
            <a:ext cx="85137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600" b="1">
                <a:solidFill>
                  <a:schemeClr val="accent2"/>
                </a:solidFill>
                <a:latin typeface="Arial" panose="020B0604020202020204" pitchFamily="34" charset="0"/>
              </a:rPr>
              <a:t>Heer, U kent mij als geen ander (OvK 172)			    t. &amp; m. M. Zimmer</a:t>
            </a:r>
            <a:endParaRPr lang="nl-NL" altLang="nl-NL" sz="1600" b="1">
              <a:solidFill>
                <a:schemeClr val="accent2"/>
              </a:solidFill>
              <a:latin typeface="Arial" panose="020B0604020202020204" pitchFamily="34" charset="0"/>
            </a:endParaRPr>
          </a:p>
        </p:txBody>
      </p:sp>
      <p:pic>
        <p:nvPicPr>
          <p:cNvPr id="4099" name="Picture 4">
            <a:extLst>
              <a:ext uri="{FF2B5EF4-FFF2-40B4-BE49-F238E27FC236}">
                <a16:creationId xmlns:a16="http://schemas.microsoft.com/office/drawing/2014/main" id="{61B239BF-AA56-1902-C12B-D2122605EE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609600"/>
            <a:ext cx="8353425"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a:extLst>
              <a:ext uri="{FF2B5EF4-FFF2-40B4-BE49-F238E27FC236}">
                <a16:creationId xmlns:a16="http://schemas.microsoft.com/office/drawing/2014/main" id="{CE2709BA-37A2-AC88-3283-B637F35ADBBD}"/>
              </a:ext>
            </a:extLst>
          </p:cNvPr>
          <p:cNvSpPr>
            <a:spLocks noChangeArrowheads="1"/>
          </p:cNvSpPr>
          <p:nvPr/>
        </p:nvSpPr>
        <p:spPr bwMode="auto">
          <a:xfrm>
            <a:off x="84138" y="6434138"/>
            <a:ext cx="85137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600" b="1">
                <a:solidFill>
                  <a:schemeClr val="accent2"/>
                </a:solidFill>
                <a:latin typeface="Arial" panose="020B0604020202020204" pitchFamily="34" charset="0"/>
              </a:rPr>
              <a:t>Heer, U kent mij als geen ander (OvK 172)			    t. &amp; m. M. Zimmer</a:t>
            </a:r>
            <a:endParaRPr lang="nl-NL" altLang="nl-NL" sz="1600" b="1">
              <a:solidFill>
                <a:schemeClr val="accent2"/>
              </a:solidFill>
              <a:latin typeface="Arial" panose="020B0604020202020204" pitchFamily="34" charset="0"/>
            </a:endParaRPr>
          </a:p>
        </p:txBody>
      </p:sp>
      <p:pic>
        <p:nvPicPr>
          <p:cNvPr id="5123" name="Picture 4">
            <a:extLst>
              <a:ext uri="{FF2B5EF4-FFF2-40B4-BE49-F238E27FC236}">
                <a16:creationId xmlns:a16="http://schemas.microsoft.com/office/drawing/2014/main" id="{59F613AD-544E-D7DA-905A-AF3412629E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609600"/>
            <a:ext cx="8353425" cy="474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3BA415B7-63AA-96CF-9A76-E3251CF451AE}"/>
              </a:ext>
            </a:extLst>
          </p:cNvPr>
          <p:cNvSpPr>
            <a:spLocks noChangeArrowheads="1"/>
          </p:cNvSpPr>
          <p:nvPr/>
        </p:nvSpPr>
        <p:spPr bwMode="auto">
          <a:xfrm>
            <a:off x="84138" y="6434138"/>
            <a:ext cx="85137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600" b="1">
                <a:solidFill>
                  <a:schemeClr val="accent2"/>
                </a:solidFill>
                <a:latin typeface="Arial" panose="020B0604020202020204" pitchFamily="34" charset="0"/>
              </a:rPr>
              <a:t>Heer, U kent mij als geen ander (OvK 172)			    t. &amp; m. M. Zimmer</a:t>
            </a:r>
            <a:endParaRPr lang="nl-NL" altLang="nl-NL" sz="1600" b="1">
              <a:solidFill>
                <a:schemeClr val="accent2"/>
              </a:solidFill>
              <a:latin typeface="Arial" panose="020B0604020202020204" pitchFamily="34" charset="0"/>
            </a:endParaRPr>
          </a:p>
        </p:txBody>
      </p:sp>
      <p:pic>
        <p:nvPicPr>
          <p:cNvPr id="6147" name="Picture 4">
            <a:extLst>
              <a:ext uri="{FF2B5EF4-FFF2-40B4-BE49-F238E27FC236}">
                <a16:creationId xmlns:a16="http://schemas.microsoft.com/office/drawing/2014/main" id="{A01B01E4-698E-C59A-E87F-7C5D8297FF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609600"/>
            <a:ext cx="8353425" cy="477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a:extLst>
              <a:ext uri="{FF2B5EF4-FFF2-40B4-BE49-F238E27FC236}">
                <a16:creationId xmlns:a16="http://schemas.microsoft.com/office/drawing/2014/main" id="{26D30A89-B704-59FC-7EA7-776E4A5FEE8E}"/>
              </a:ext>
            </a:extLst>
          </p:cNvPr>
          <p:cNvSpPr>
            <a:spLocks noChangeArrowheads="1"/>
          </p:cNvSpPr>
          <p:nvPr/>
        </p:nvSpPr>
        <p:spPr bwMode="auto">
          <a:xfrm>
            <a:off x="84138" y="6434138"/>
            <a:ext cx="85137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600" b="1">
                <a:solidFill>
                  <a:schemeClr val="accent2"/>
                </a:solidFill>
                <a:latin typeface="Arial" panose="020B0604020202020204" pitchFamily="34" charset="0"/>
              </a:rPr>
              <a:t>Heer, U kent mij als geen ander (OvK 172)			    t. &amp; m. M. Zimmer</a:t>
            </a:r>
            <a:endParaRPr lang="nl-NL" altLang="nl-NL" sz="1600" b="1">
              <a:solidFill>
                <a:schemeClr val="accent2"/>
              </a:solidFill>
              <a:latin typeface="Arial" panose="020B0604020202020204" pitchFamily="34" charset="0"/>
            </a:endParaRPr>
          </a:p>
        </p:txBody>
      </p:sp>
      <p:pic>
        <p:nvPicPr>
          <p:cNvPr id="7171" name="Picture 4">
            <a:extLst>
              <a:ext uri="{FF2B5EF4-FFF2-40B4-BE49-F238E27FC236}">
                <a16:creationId xmlns:a16="http://schemas.microsoft.com/office/drawing/2014/main" id="{3AC37BCC-4143-DE21-B984-EB0E2E4EF0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666750"/>
            <a:ext cx="8353425" cy="474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2A90B231-0103-B421-5B15-31B701372F63}"/>
              </a:ext>
            </a:extLst>
          </p:cNvPr>
          <p:cNvSpPr>
            <a:spLocks noChangeArrowheads="1"/>
          </p:cNvSpPr>
          <p:nvPr/>
        </p:nvSpPr>
        <p:spPr bwMode="auto">
          <a:xfrm>
            <a:off x="84138" y="6434138"/>
            <a:ext cx="85137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600" b="1">
                <a:solidFill>
                  <a:schemeClr val="accent2"/>
                </a:solidFill>
                <a:latin typeface="Arial" panose="020B0604020202020204" pitchFamily="34" charset="0"/>
              </a:rPr>
              <a:t>Heer, U kent mij als geen ander (OvK 172)			    t. &amp; m. M. Zimmer</a:t>
            </a:r>
            <a:endParaRPr lang="nl-NL" altLang="nl-NL" sz="1600" b="1">
              <a:solidFill>
                <a:schemeClr val="accent2"/>
              </a:solidFill>
              <a:latin typeface="Arial" panose="020B0604020202020204" pitchFamily="34" charset="0"/>
            </a:endParaRPr>
          </a:p>
        </p:txBody>
      </p:sp>
      <p:pic>
        <p:nvPicPr>
          <p:cNvPr id="8195" name="Picture 3">
            <a:extLst>
              <a:ext uri="{FF2B5EF4-FFF2-40B4-BE49-F238E27FC236}">
                <a16:creationId xmlns:a16="http://schemas.microsoft.com/office/drawing/2014/main" id="{C2923E3C-6125-0218-75C0-224C15A6C2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609600"/>
            <a:ext cx="8353425"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6" name="Rectangle 4">
            <a:extLst>
              <a:ext uri="{FF2B5EF4-FFF2-40B4-BE49-F238E27FC236}">
                <a16:creationId xmlns:a16="http://schemas.microsoft.com/office/drawing/2014/main" id="{062F32F6-3B09-8CC0-916F-968C3ECA7985}"/>
              </a:ext>
            </a:extLst>
          </p:cNvPr>
          <p:cNvSpPr>
            <a:spLocks noChangeArrowheads="1"/>
          </p:cNvSpPr>
          <p:nvPr/>
        </p:nvSpPr>
        <p:spPr bwMode="auto">
          <a:xfrm>
            <a:off x="0" y="76200"/>
            <a:ext cx="1538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2400" b="1" i="1">
                <a:solidFill>
                  <a:schemeClr val="accent2"/>
                </a:solidFill>
                <a:latin typeface="Arial" panose="020B0604020202020204" pitchFamily="34" charset="0"/>
              </a:rPr>
              <a:t>vrouwen:</a:t>
            </a:r>
            <a:endParaRPr lang="nl-NL" altLang="nl-NL" sz="2400" b="1" i="1">
              <a:solidFill>
                <a:schemeClr val="accent2"/>
              </a:solidFill>
              <a:latin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jdelijke aanduiding voor tekst 2">
            <a:extLst>
              <a:ext uri="{FF2B5EF4-FFF2-40B4-BE49-F238E27FC236}">
                <a16:creationId xmlns:a16="http://schemas.microsoft.com/office/drawing/2014/main" id="{A41A9180-B6E7-4FFF-981E-F184A9EB300D}"/>
              </a:ext>
            </a:extLst>
          </p:cNvPr>
          <p:cNvSpPr>
            <a:spLocks noGrp="1" noChangeArrowheads="1"/>
          </p:cNvSpPr>
          <p:nvPr>
            <p:ph type="body" idx="1"/>
          </p:nvPr>
        </p:nvSpPr>
        <p:spPr>
          <a:xfrm>
            <a:off x="628650" y="1079500"/>
            <a:ext cx="7886700" cy="4351338"/>
          </a:xfrm>
        </p:spPr>
        <p:txBody>
          <a:bodyPr>
            <a:normAutofit/>
          </a:bodyPr>
          <a:lstStyle/>
          <a:p>
            <a:pPr marL="0" indent="0">
              <a:buFont typeface="Arial" panose="020B0604020202020204" pitchFamily="34" charset="0"/>
              <a:buNone/>
            </a:pPr>
            <a:r>
              <a:rPr lang="nl-NL" altLang="nl-NL" sz="3600" dirty="0">
                <a:latin typeface="Calibri" panose="020F0502020204030204" pitchFamily="34" charset="0"/>
                <a:ea typeface="Calibri" panose="020F0502020204030204" pitchFamily="34" charset="0"/>
                <a:cs typeface="Calibri" panose="020F0502020204030204" pitchFamily="34" charset="0"/>
              </a:rPr>
              <a:t>Halleluja, Halleluja, Halleluja, Halleluja</a:t>
            </a:r>
          </a:p>
          <a:p>
            <a:pPr marL="0" indent="0">
              <a:buFont typeface="Arial" panose="020B0604020202020204" pitchFamily="34" charset="0"/>
              <a:buNone/>
            </a:pPr>
            <a:endParaRPr lang="nl-NL" altLang="nl-NL" sz="3600" dirty="0">
              <a:latin typeface="Calibri" panose="020F0502020204030204" pitchFamily="34" charset="0"/>
              <a:ea typeface="Calibri" panose="020F0502020204030204" pitchFamily="34" charset="0"/>
              <a:cs typeface="Calibri" panose="020F0502020204030204" pitchFamily="34" charset="0"/>
            </a:endParaRPr>
          </a:p>
          <a:p>
            <a:pPr marL="0" indent="0">
              <a:buFont typeface="Arial" panose="020B0604020202020204" pitchFamily="34" charset="0"/>
              <a:buNone/>
            </a:pPr>
            <a:r>
              <a:rPr lang="nl-NL" altLang="nl-NL" sz="3600" dirty="0">
                <a:latin typeface="Calibri" panose="020F0502020204030204" pitchFamily="34" charset="0"/>
                <a:ea typeface="Calibri" panose="020F0502020204030204" pitchFamily="34" charset="0"/>
                <a:cs typeface="Calibri" panose="020F0502020204030204" pitchFamily="34" charset="0"/>
              </a:rPr>
              <a:t>In de bergen, door de dalen:</a:t>
            </a:r>
            <a:br>
              <a:rPr lang="nl-NL" altLang="nl-NL" sz="3600" dirty="0">
                <a:latin typeface="Calibri" panose="020F0502020204030204" pitchFamily="34" charset="0"/>
                <a:ea typeface="Calibri" panose="020F0502020204030204" pitchFamily="34" charset="0"/>
                <a:cs typeface="Calibri" panose="020F0502020204030204" pitchFamily="34" charset="0"/>
              </a:rPr>
            </a:br>
            <a:r>
              <a:rPr lang="nl-NL" altLang="nl-NL" sz="3600" dirty="0">
                <a:latin typeface="Calibri" panose="020F0502020204030204" pitchFamily="34" charset="0"/>
                <a:ea typeface="Calibri" panose="020F0502020204030204" pitchFamily="34" charset="0"/>
                <a:cs typeface="Calibri" panose="020F0502020204030204" pitchFamily="34" charset="0"/>
              </a:rPr>
              <a:t>hoor ons loflied overal. </a:t>
            </a:r>
            <a:br>
              <a:rPr lang="nl-NL" altLang="nl-NL" sz="3600" dirty="0">
                <a:latin typeface="Calibri" panose="020F0502020204030204" pitchFamily="34" charset="0"/>
                <a:ea typeface="Calibri" panose="020F0502020204030204" pitchFamily="34" charset="0"/>
                <a:cs typeface="Calibri" panose="020F0502020204030204" pitchFamily="34" charset="0"/>
              </a:rPr>
            </a:br>
            <a:r>
              <a:rPr lang="nl-NL" altLang="nl-NL" sz="3600" dirty="0">
                <a:latin typeface="Calibri" panose="020F0502020204030204" pitchFamily="34" charset="0"/>
                <a:ea typeface="Calibri" panose="020F0502020204030204" pitchFamily="34" charset="0"/>
                <a:cs typeface="Calibri" panose="020F0502020204030204" pitchFamily="34" charset="0"/>
              </a:rPr>
              <a:t>In de hemel en op aarde</a:t>
            </a:r>
            <a:br>
              <a:rPr lang="nl-NL" altLang="nl-NL" sz="3600" dirty="0">
                <a:latin typeface="Calibri" panose="020F0502020204030204" pitchFamily="34" charset="0"/>
                <a:ea typeface="Calibri" panose="020F0502020204030204" pitchFamily="34" charset="0"/>
                <a:cs typeface="Calibri" panose="020F0502020204030204" pitchFamily="34" charset="0"/>
              </a:rPr>
            </a:br>
            <a:r>
              <a:rPr lang="nl-NL" altLang="nl-NL" sz="3600" dirty="0">
                <a:latin typeface="Calibri" panose="020F0502020204030204" pitchFamily="34" charset="0"/>
                <a:ea typeface="Calibri" panose="020F0502020204030204" pitchFamily="34" charset="0"/>
                <a:cs typeface="Calibri" panose="020F0502020204030204" pitchFamily="34" charset="0"/>
              </a:rPr>
              <a:t>als uw glorie komen zal.</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20907065-2C12-0E12-1090-A0DB2652AB32}"/>
              </a:ext>
            </a:extLst>
          </p:cNvPr>
          <p:cNvSpPr>
            <a:spLocks noChangeArrowheads="1"/>
          </p:cNvSpPr>
          <p:nvPr/>
        </p:nvSpPr>
        <p:spPr bwMode="auto">
          <a:xfrm>
            <a:off x="84138" y="6434138"/>
            <a:ext cx="85137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600" b="1">
                <a:solidFill>
                  <a:schemeClr val="accent2"/>
                </a:solidFill>
                <a:latin typeface="Arial" panose="020B0604020202020204" pitchFamily="34" charset="0"/>
              </a:rPr>
              <a:t>Heer, U kent mij als geen ander (OvK 172)			    t. &amp; m. M. Zimmer</a:t>
            </a:r>
            <a:endParaRPr lang="nl-NL" altLang="nl-NL" sz="1600" b="1">
              <a:solidFill>
                <a:schemeClr val="accent2"/>
              </a:solidFill>
              <a:latin typeface="Arial" panose="020B0604020202020204" pitchFamily="34" charset="0"/>
            </a:endParaRPr>
          </a:p>
        </p:txBody>
      </p:sp>
      <p:pic>
        <p:nvPicPr>
          <p:cNvPr id="9219" name="Picture 3">
            <a:extLst>
              <a:ext uri="{FF2B5EF4-FFF2-40B4-BE49-F238E27FC236}">
                <a16:creationId xmlns:a16="http://schemas.microsoft.com/office/drawing/2014/main" id="{683E34F3-C6FA-3815-1CAA-E811F303BF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609600"/>
            <a:ext cx="8353425" cy="474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0" name="Rectangle 4">
            <a:extLst>
              <a:ext uri="{FF2B5EF4-FFF2-40B4-BE49-F238E27FC236}">
                <a16:creationId xmlns:a16="http://schemas.microsoft.com/office/drawing/2014/main" id="{389E46FA-D051-B538-364B-026E70E8EE52}"/>
              </a:ext>
            </a:extLst>
          </p:cNvPr>
          <p:cNvSpPr>
            <a:spLocks noChangeArrowheads="1"/>
          </p:cNvSpPr>
          <p:nvPr/>
        </p:nvSpPr>
        <p:spPr bwMode="auto">
          <a:xfrm>
            <a:off x="0" y="76200"/>
            <a:ext cx="979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2400" b="1" i="1">
                <a:solidFill>
                  <a:schemeClr val="accent2"/>
                </a:solidFill>
                <a:latin typeface="Arial" panose="020B0604020202020204" pitchFamily="34" charset="0"/>
              </a:rPr>
              <a:t>allen:</a:t>
            </a:r>
            <a:endParaRPr lang="nl-NL" altLang="nl-NL" sz="2400" b="1" i="1">
              <a:solidFill>
                <a:schemeClr val="accent2"/>
              </a:solidFill>
              <a:latin typeface="Arial" panose="020B0604020202020204" pitchFamily="34"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F7B57A4F-B511-0CB6-CEED-9F84C25A7935}"/>
              </a:ext>
            </a:extLst>
          </p:cNvPr>
          <p:cNvSpPr>
            <a:spLocks noChangeArrowheads="1"/>
          </p:cNvSpPr>
          <p:nvPr/>
        </p:nvSpPr>
        <p:spPr bwMode="auto">
          <a:xfrm>
            <a:off x="84138" y="6434138"/>
            <a:ext cx="85137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600" b="1">
                <a:solidFill>
                  <a:schemeClr val="accent2"/>
                </a:solidFill>
                <a:latin typeface="Arial" panose="020B0604020202020204" pitchFamily="34" charset="0"/>
              </a:rPr>
              <a:t>Heer, U kent mij als geen ander (OvK 172)			    t. &amp; m. M. Zimmer</a:t>
            </a:r>
            <a:endParaRPr lang="nl-NL" altLang="nl-NL" sz="1600" b="1">
              <a:solidFill>
                <a:schemeClr val="accent2"/>
              </a:solidFill>
              <a:latin typeface="Arial" panose="020B0604020202020204" pitchFamily="34" charset="0"/>
            </a:endParaRPr>
          </a:p>
        </p:txBody>
      </p:sp>
      <p:pic>
        <p:nvPicPr>
          <p:cNvPr id="10243" name="Picture 3">
            <a:extLst>
              <a:ext uri="{FF2B5EF4-FFF2-40B4-BE49-F238E27FC236}">
                <a16:creationId xmlns:a16="http://schemas.microsoft.com/office/drawing/2014/main" id="{E9EE1638-0C57-E32E-6C90-CF3E7A43C9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609600"/>
            <a:ext cx="8353425"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4" name="Rectangle 4">
            <a:extLst>
              <a:ext uri="{FF2B5EF4-FFF2-40B4-BE49-F238E27FC236}">
                <a16:creationId xmlns:a16="http://schemas.microsoft.com/office/drawing/2014/main" id="{ABBBB3BF-D740-CB20-56C2-4BEFF4CE62E7}"/>
              </a:ext>
            </a:extLst>
          </p:cNvPr>
          <p:cNvSpPr>
            <a:spLocks noChangeArrowheads="1"/>
          </p:cNvSpPr>
          <p:nvPr/>
        </p:nvSpPr>
        <p:spPr bwMode="auto">
          <a:xfrm>
            <a:off x="0" y="76200"/>
            <a:ext cx="145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2400" b="1" i="1">
                <a:solidFill>
                  <a:schemeClr val="accent2"/>
                </a:solidFill>
                <a:latin typeface="Arial" panose="020B0604020202020204" pitchFamily="34" charset="0"/>
              </a:rPr>
              <a:t>mannen:</a:t>
            </a:r>
            <a:endParaRPr lang="nl-NL" altLang="nl-NL" sz="2400" b="1" i="1">
              <a:solidFill>
                <a:schemeClr val="accent2"/>
              </a:solidFill>
              <a:latin typeface="Arial" panose="020B0604020202020204" pitchFamily="34"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D9FF6914-101E-A48B-A1C4-C9A34CD24EBF}"/>
              </a:ext>
            </a:extLst>
          </p:cNvPr>
          <p:cNvSpPr>
            <a:spLocks noChangeArrowheads="1"/>
          </p:cNvSpPr>
          <p:nvPr/>
        </p:nvSpPr>
        <p:spPr bwMode="auto">
          <a:xfrm>
            <a:off x="84138" y="6434138"/>
            <a:ext cx="85137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600" b="1">
                <a:solidFill>
                  <a:schemeClr val="accent2"/>
                </a:solidFill>
                <a:latin typeface="Arial" panose="020B0604020202020204" pitchFamily="34" charset="0"/>
              </a:rPr>
              <a:t>Heer, U kent mij als geen ander (OvK 172)			    t. &amp; m. M. Zimmer</a:t>
            </a:r>
            <a:endParaRPr lang="nl-NL" altLang="nl-NL" sz="1600" b="1">
              <a:solidFill>
                <a:schemeClr val="accent2"/>
              </a:solidFill>
              <a:latin typeface="Arial" panose="020B0604020202020204" pitchFamily="34" charset="0"/>
            </a:endParaRPr>
          </a:p>
        </p:txBody>
      </p:sp>
      <p:pic>
        <p:nvPicPr>
          <p:cNvPr id="11267" name="Picture 3">
            <a:extLst>
              <a:ext uri="{FF2B5EF4-FFF2-40B4-BE49-F238E27FC236}">
                <a16:creationId xmlns:a16="http://schemas.microsoft.com/office/drawing/2014/main" id="{35D2BF80-88F9-7A9E-A7B8-28539431E0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609600"/>
            <a:ext cx="8353425" cy="474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8" name="Rectangle 4">
            <a:extLst>
              <a:ext uri="{FF2B5EF4-FFF2-40B4-BE49-F238E27FC236}">
                <a16:creationId xmlns:a16="http://schemas.microsoft.com/office/drawing/2014/main" id="{C60B0227-08BC-44B8-5CE3-7A272D04AF12}"/>
              </a:ext>
            </a:extLst>
          </p:cNvPr>
          <p:cNvSpPr>
            <a:spLocks noChangeArrowheads="1"/>
          </p:cNvSpPr>
          <p:nvPr/>
        </p:nvSpPr>
        <p:spPr bwMode="auto">
          <a:xfrm>
            <a:off x="0" y="76200"/>
            <a:ext cx="979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2400" b="1" i="1">
                <a:solidFill>
                  <a:schemeClr val="accent2"/>
                </a:solidFill>
                <a:latin typeface="Arial" panose="020B0604020202020204" pitchFamily="34" charset="0"/>
              </a:rPr>
              <a:t>allen:</a:t>
            </a:r>
            <a:endParaRPr lang="nl-NL" altLang="nl-NL" sz="2400" b="1" i="1">
              <a:solidFill>
                <a:schemeClr val="accent2"/>
              </a:solidFill>
              <a:latin typeface="Arial" panose="020B0604020202020204" pitchFamily="34"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a:extLst>
              <a:ext uri="{FF2B5EF4-FFF2-40B4-BE49-F238E27FC236}">
                <a16:creationId xmlns:a16="http://schemas.microsoft.com/office/drawing/2014/main" id="{66553590-609E-70E4-1015-65DC02A24697}"/>
              </a:ext>
            </a:extLst>
          </p:cNvPr>
          <p:cNvSpPr>
            <a:spLocks noChangeArrowheads="1"/>
          </p:cNvSpPr>
          <p:nvPr/>
        </p:nvSpPr>
        <p:spPr bwMode="auto">
          <a:xfrm>
            <a:off x="84138" y="6434138"/>
            <a:ext cx="85137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600" b="1">
                <a:solidFill>
                  <a:schemeClr val="accent2"/>
                </a:solidFill>
                <a:latin typeface="Arial" panose="020B0604020202020204" pitchFamily="34" charset="0"/>
              </a:rPr>
              <a:t>Heer, U kent mij als geen ander (OvK 172)			    t. &amp; m. M. Zimmer</a:t>
            </a:r>
            <a:endParaRPr lang="nl-NL" altLang="nl-NL" sz="1600" b="1">
              <a:solidFill>
                <a:schemeClr val="accent2"/>
              </a:solidFill>
              <a:latin typeface="Arial" panose="020B0604020202020204" pitchFamily="34" charset="0"/>
            </a:endParaRPr>
          </a:p>
        </p:txBody>
      </p:sp>
      <p:pic>
        <p:nvPicPr>
          <p:cNvPr id="12291" name="Picture 5">
            <a:extLst>
              <a:ext uri="{FF2B5EF4-FFF2-40B4-BE49-F238E27FC236}">
                <a16:creationId xmlns:a16="http://schemas.microsoft.com/office/drawing/2014/main" id="{03E70414-FEFC-41C6-AE0F-8FAD3C5846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571500"/>
            <a:ext cx="8429625"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A24250-5C6C-DB9F-1224-A02E77D47823}"/>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Gebeden</a:t>
            </a:r>
          </a:p>
        </p:txBody>
      </p:sp>
      <p:sp>
        <p:nvSpPr>
          <p:cNvPr id="3" name="Tijdelijke aanduiding voor inhoud 2">
            <a:extLst>
              <a:ext uri="{FF2B5EF4-FFF2-40B4-BE49-F238E27FC236}">
                <a16:creationId xmlns:a16="http://schemas.microsoft.com/office/drawing/2014/main" id="{9DBD3E43-FD6B-E22A-96BC-8EE5147F5DE7}"/>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32287098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D74D688E-05DF-1896-4B54-BB09F495C4F2}"/>
              </a:ext>
            </a:extLst>
          </p:cNvPr>
          <p:cNvPicPr>
            <a:picLocks noChangeAspect="1"/>
          </p:cNvPicPr>
          <p:nvPr/>
        </p:nvPicPr>
        <p:blipFill>
          <a:blip r:embed="rId3"/>
          <a:stretch>
            <a:fillRect/>
          </a:stretch>
        </p:blipFill>
        <p:spPr>
          <a:xfrm>
            <a:off x="6373173" y="4139652"/>
            <a:ext cx="2585476" cy="25854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291" name="Tijdelijke aanduiding voor tekst 2"/>
          <p:cNvSpPr>
            <a:spLocks noGrp="1" noChangeArrowheads="1"/>
          </p:cNvSpPr>
          <p:nvPr>
            <p:ph idx="1"/>
          </p:nvPr>
        </p:nvSpPr>
        <p:spPr>
          <a:xfrm>
            <a:off x="628650" y="423081"/>
            <a:ext cx="7886700" cy="5753882"/>
          </a:xfrm>
        </p:spPr>
        <p:txBody>
          <a:bodyPr>
            <a:noAutofit/>
          </a:bodyPr>
          <a:lstStyle/>
          <a:p>
            <a:pPr marL="0" indent="0">
              <a:buNone/>
            </a:pPr>
            <a:r>
              <a:rPr lang="nl-NL" altLang="nl-NL" sz="3600" b="1" dirty="0">
                <a:latin typeface="Calibri" panose="020F0502020204030204" pitchFamily="34" charset="0"/>
                <a:ea typeface="ＭＳ Ｐゴシック" panose="020B0600070205080204" pitchFamily="34" charset="-128"/>
              </a:rPr>
              <a:t>Collecten</a:t>
            </a:r>
            <a:br>
              <a:rPr lang="nl-NL" altLang="nl-NL" sz="3600" b="1" dirty="0">
                <a:latin typeface="Calibri" panose="020F0502020204030204" pitchFamily="34" charset="0"/>
                <a:ea typeface="ＭＳ Ｐゴシック" panose="020B0600070205080204" pitchFamily="34" charset="-128"/>
              </a:rPr>
            </a:br>
            <a:br>
              <a:rPr lang="nl-NL" altLang="nl-NL" sz="3600" b="1" dirty="0">
                <a:latin typeface="Calibri" panose="020F0502020204030204" pitchFamily="34" charset="0"/>
                <a:ea typeface="ＭＳ Ｐゴシック" panose="020B0600070205080204" pitchFamily="34" charset="-128"/>
              </a:rPr>
            </a:br>
            <a:r>
              <a:rPr lang="nl-NL" altLang="nl-NL" sz="3600" dirty="0">
                <a:latin typeface="Calibri" panose="020F0502020204030204" pitchFamily="34" charset="0"/>
                <a:ea typeface="Calibri" panose="020F0502020204030204" pitchFamily="34" charset="0"/>
                <a:cs typeface="Calibri" panose="020F0502020204030204" pitchFamily="34" charset="0"/>
              </a:rPr>
              <a:t>De collecte in de dienst is bestemd voor de diaconie</a:t>
            </a:r>
          </a:p>
          <a:p>
            <a:pPr marL="0" indent="0">
              <a:buNone/>
            </a:pPr>
            <a:br>
              <a:rPr lang="nl-NL" altLang="nl-NL" sz="3600" dirty="0">
                <a:latin typeface="Calibri" panose="020F0502020204030204" pitchFamily="34" charset="0"/>
                <a:ea typeface="Calibri" panose="020F0502020204030204" pitchFamily="34" charset="0"/>
                <a:cs typeface="Calibri" panose="020F0502020204030204" pitchFamily="34" charset="0"/>
              </a:rPr>
            </a:br>
            <a:r>
              <a:rPr lang="nl-NL" altLang="nl-NL" sz="3600" dirty="0">
                <a:latin typeface="Calibri" panose="020F0502020204030204" pitchFamily="34" charset="0"/>
                <a:ea typeface="Calibri" panose="020F0502020204030204" pitchFamily="34" charset="0"/>
                <a:cs typeface="Calibri" panose="020F0502020204030204" pitchFamily="34" charset="0"/>
              </a:rPr>
              <a:t>De collecte bij de uitgang is bestemd voor onderhoud van het kerkgebouw.</a:t>
            </a:r>
            <a:br>
              <a:rPr lang="nl-NL" altLang="nl-NL" sz="3600" dirty="0">
                <a:latin typeface="Calibri" panose="020F0502020204030204" pitchFamily="34" charset="0"/>
                <a:ea typeface="Calibri" panose="020F0502020204030204" pitchFamily="34" charset="0"/>
                <a:cs typeface="Calibri" panose="020F0502020204030204" pitchFamily="34" charset="0"/>
              </a:rPr>
            </a:br>
            <a:br>
              <a:rPr lang="nl-NL" altLang="nl-NL" sz="3600" dirty="0">
                <a:latin typeface="Calibri" panose="020F0502020204030204" pitchFamily="34" charset="0"/>
                <a:ea typeface="Calibri" panose="020F0502020204030204" pitchFamily="34" charset="0"/>
                <a:cs typeface="Calibri" panose="020F0502020204030204" pitchFamily="34" charset="0"/>
              </a:rPr>
            </a:br>
            <a:r>
              <a:rPr lang="nl-NL" altLang="nl-NL" sz="3600" dirty="0">
                <a:latin typeface="Calibri" panose="020F0502020204030204" pitchFamily="34" charset="0"/>
                <a:ea typeface="Calibri" panose="020F0502020204030204" pitchFamily="34" charset="0"/>
                <a:cs typeface="Calibri" panose="020F0502020204030204" pitchFamily="34" charset="0"/>
              </a:rPr>
              <a:t>Via de </a:t>
            </a:r>
            <a:r>
              <a:rPr lang="nl-NL" altLang="nl-NL" sz="3600" dirty="0" err="1">
                <a:latin typeface="Calibri" panose="020F0502020204030204" pitchFamily="34" charset="0"/>
                <a:ea typeface="Calibri" panose="020F0502020204030204" pitchFamily="34" charset="0"/>
                <a:cs typeface="Calibri" panose="020F0502020204030204" pitchFamily="34" charset="0"/>
              </a:rPr>
              <a:t>Scipio</a:t>
            </a:r>
            <a:r>
              <a:rPr lang="nl-NL" altLang="nl-NL" sz="3600" dirty="0">
                <a:latin typeface="Calibri" panose="020F0502020204030204" pitchFamily="34" charset="0"/>
                <a:ea typeface="Calibri" panose="020F0502020204030204" pitchFamily="34" charset="0"/>
                <a:cs typeface="Calibri" panose="020F0502020204030204" pitchFamily="34" charset="0"/>
              </a:rPr>
              <a:t>-app van de</a:t>
            </a:r>
            <a:br>
              <a:rPr lang="nl-NL" altLang="nl-NL" sz="3600" dirty="0">
                <a:latin typeface="Calibri" panose="020F0502020204030204" pitchFamily="34" charset="0"/>
                <a:ea typeface="Calibri" panose="020F0502020204030204" pitchFamily="34" charset="0"/>
                <a:cs typeface="Calibri" panose="020F0502020204030204" pitchFamily="34" charset="0"/>
              </a:rPr>
            </a:br>
            <a:r>
              <a:rPr lang="nl-NL" altLang="nl-NL" sz="3600" dirty="0">
                <a:latin typeface="Calibri" panose="020F0502020204030204" pitchFamily="34" charset="0"/>
                <a:ea typeface="Calibri" panose="020F0502020204030204" pitchFamily="34" charset="0"/>
                <a:cs typeface="Calibri" panose="020F0502020204030204" pitchFamily="34" charset="0"/>
              </a:rPr>
              <a:t>Mariakerk kunt u thuis of in</a:t>
            </a:r>
            <a:br>
              <a:rPr lang="nl-NL" altLang="nl-NL" sz="3600" dirty="0">
                <a:latin typeface="Calibri" panose="020F0502020204030204" pitchFamily="34" charset="0"/>
                <a:ea typeface="Calibri" panose="020F0502020204030204" pitchFamily="34" charset="0"/>
                <a:cs typeface="Calibri" panose="020F0502020204030204" pitchFamily="34" charset="0"/>
              </a:rPr>
            </a:br>
            <a:r>
              <a:rPr lang="nl-NL" altLang="nl-NL" sz="3600" dirty="0">
                <a:latin typeface="Calibri" panose="020F0502020204030204" pitchFamily="34" charset="0"/>
                <a:ea typeface="Calibri" panose="020F0502020204030204" pitchFamily="34" charset="0"/>
                <a:cs typeface="Calibri" panose="020F0502020204030204" pitchFamily="34" charset="0"/>
              </a:rPr>
              <a:t>de kerk ook geven.</a:t>
            </a:r>
          </a:p>
          <a:p>
            <a:pPr marL="0" indent="0">
              <a:buNone/>
            </a:pPr>
            <a:endParaRPr lang="nl-NL" altLang="nl-NL" sz="36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nl-NL" altLang="nl-NL" sz="3600" dirty="0">
              <a:ea typeface="ＭＳ Ｐゴシック" panose="020B0600070205080204" pitchFamily="34" charset="-128"/>
            </a:endParaRPr>
          </a:p>
        </p:txBody>
      </p:sp>
    </p:spTree>
    <p:extLst>
      <p:ext uri="{BB962C8B-B14F-4D97-AF65-F5344CB8AC3E}">
        <p14:creationId xmlns:p14="http://schemas.microsoft.com/office/powerpoint/2010/main" val="409131129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6581" y="-138300"/>
            <a:ext cx="8650839" cy="1598686"/>
          </a:xfrm>
        </p:spPr>
        <p:txBody>
          <a:bodyPr>
            <a:normAutofit/>
          </a:bodyPr>
          <a:lstStyle/>
          <a:p>
            <a:pPr algn="ctr"/>
            <a:r>
              <a:rPr lang="nl-NL" sz="3600" b="1" dirty="0">
                <a:solidFill>
                  <a:srgbClr val="222222"/>
                </a:solidFill>
                <a:latin typeface="Calibri" panose="020F0502020204030204" pitchFamily="34" charset="0"/>
                <a:cs typeface="Calibri" panose="020F0502020204030204" pitchFamily="34" charset="0"/>
              </a:rPr>
              <a:t>We wachten even tot de kleinste kinderen terugkomen van de oppasdienst</a:t>
            </a:r>
            <a:endParaRPr lang="nl-NL" sz="3600" b="1" dirty="0">
              <a:solidFill>
                <a:schemeClr val="bg1">
                  <a:lumMod val="50000"/>
                </a:schemeClr>
              </a:solidFill>
              <a:latin typeface="Calibri" panose="020F0502020204030204" pitchFamily="34" charset="0"/>
              <a:cs typeface="Calibri" panose="020F0502020204030204" pitchFamily="34" charset="0"/>
            </a:endParaRPr>
          </a:p>
        </p:txBody>
      </p:sp>
      <p:pic>
        <p:nvPicPr>
          <p:cNvPr id="3" name="Afbeelding 2">
            <a:extLst>
              <a:ext uri="{FF2B5EF4-FFF2-40B4-BE49-F238E27FC236}">
                <a16:creationId xmlns:a16="http://schemas.microsoft.com/office/drawing/2014/main" id="{ABD08809-01CC-9AAB-2C2A-16D9CA2DE0F3}"/>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1206424"/>
            <a:ext cx="9144000" cy="5774864"/>
          </a:xfrm>
          <a:prstGeom prst="rect">
            <a:avLst/>
          </a:prstGeom>
        </p:spPr>
      </p:pic>
    </p:spTree>
    <p:extLst>
      <p:ext uri="{BB962C8B-B14F-4D97-AF65-F5344CB8AC3E}">
        <p14:creationId xmlns:p14="http://schemas.microsoft.com/office/powerpoint/2010/main" val="114735089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ACE692-381A-5C74-BBE5-D36378383BF3}"/>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Slotlied: ELB 270</a:t>
            </a:r>
            <a:br>
              <a:rPr lang="nl-NL" sz="3600" b="1" dirty="0">
                <a:latin typeface="Calibri" panose="020F0502020204030204" pitchFamily="34" charset="0"/>
                <a:ea typeface="Calibri" panose="020F0502020204030204" pitchFamily="34" charset="0"/>
                <a:cs typeface="Calibri" panose="020F0502020204030204" pitchFamily="34" charset="0"/>
              </a:rPr>
            </a:br>
            <a:r>
              <a:rPr lang="nl-NL" sz="3600" b="1" dirty="0">
                <a:solidFill>
                  <a:schemeClr val="tx2">
                    <a:lumMod val="75000"/>
                    <a:lumOff val="2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Ga nu heen in vrede ‘</a:t>
            </a:r>
            <a:endParaRPr lang="nl-NL" sz="36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Tijdelijke aanduiding voor inhoud 2">
            <a:extLst>
              <a:ext uri="{FF2B5EF4-FFF2-40B4-BE49-F238E27FC236}">
                <a16:creationId xmlns:a16="http://schemas.microsoft.com/office/drawing/2014/main" id="{BA58AAFA-DBFD-6452-7593-30FA56C349C5}"/>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87113698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3">
            <a:extLst>
              <a:ext uri="{FF2B5EF4-FFF2-40B4-BE49-F238E27FC236}">
                <a16:creationId xmlns:a16="http://schemas.microsoft.com/office/drawing/2014/main" id="{5EB19F00-8902-4B96-8F10-4347315B5CE6}"/>
              </a:ext>
            </a:extLst>
          </p:cNvPr>
          <p:cNvSpPr>
            <a:spLocks noChangeArrowheads="1"/>
          </p:cNvSpPr>
          <p:nvPr/>
        </p:nvSpPr>
        <p:spPr bwMode="auto">
          <a:xfrm>
            <a:off x="84138" y="6461125"/>
            <a:ext cx="90249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tabLst>
                <a:tab pos="8842375" algn="r"/>
              </a:tabLst>
              <a:defRPr sz="2400">
                <a:solidFill>
                  <a:schemeClr val="tx1"/>
                </a:solidFill>
                <a:latin typeface="Times New Roman" panose="02020603050405020304" pitchFamily="18" charset="0"/>
              </a:defRPr>
            </a:lvl1pPr>
            <a:lvl2pPr marL="742950" indent="-285750" eaLnBrk="0" hangingPunct="0">
              <a:tabLst>
                <a:tab pos="8842375" algn="r"/>
              </a:tabLst>
              <a:defRPr sz="2400">
                <a:solidFill>
                  <a:schemeClr val="tx1"/>
                </a:solidFill>
                <a:latin typeface="Times New Roman" panose="02020603050405020304" pitchFamily="18" charset="0"/>
              </a:defRPr>
            </a:lvl2pPr>
            <a:lvl3pPr marL="1143000" indent="-228600" eaLnBrk="0" hangingPunct="0">
              <a:tabLst>
                <a:tab pos="8842375" algn="r"/>
              </a:tabLst>
              <a:defRPr sz="2400">
                <a:solidFill>
                  <a:schemeClr val="tx1"/>
                </a:solidFill>
                <a:latin typeface="Times New Roman" panose="02020603050405020304" pitchFamily="18" charset="0"/>
              </a:defRPr>
            </a:lvl3pPr>
            <a:lvl4pPr marL="1600200" indent="-228600" eaLnBrk="0" hangingPunct="0">
              <a:tabLst>
                <a:tab pos="8842375" algn="r"/>
              </a:tabLst>
              <a:defRPr sz="2400">
                <a:solidFill>
                  <a:schemeClr val="tx1"/>
                </a:solidFill>
                <a:latin typeface="Times New Roman" panose="02020603050405020304" pitchFamily="18" charset="0"/>
              </a:defRPr>
            </a:lvl4pPr>
            <a:lvl5pPr marL="2057400" indent="-228600" eaLnBrk="0" hangingPunct="0">
              <a:tabLst>
                <a:tab pos="8842375" algn="r"/>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8842375" algn="r"/>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8842375" algn="r"/>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8842375" algn="r"/>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8842375" algn="r"/>
              </a:tabLst>
              <a:defRPr sz="2400">
                <a:solidFill>
                  <a:schemeClr val="tx1"/>
                </a:solidFill>
                <a:latin typeface="Times New Roman" panose="02020603050405020304" pitchFamily="18" charset="0"/>
              </a:defRPr>
            </a:lvl9pPr>
          </a:lstStyle>
          <a:p>
            <a:pPr eaLnBrk="1" hangingPunct="1"/>
            <a:r>
              <a:rPr lang="en-US" altLang="es-ES" sz="1600" b="1">
                <a:solidFill>
                  <a:schemeClr val="accent2"/>
                </a:solidFill>
                <a:latin typeface="Arial" panose="020B0604020202020204" pitchFamily="34" charset="0"/>
              </a:rPr>
              <a:t>GA nu heen in vrede (EL 270) 	 t. Joh. de Heer; m. E. Elgar</a:t>
            </a:r>
            <a:r>
              <a:rPr lang="en-US" altLang="es-ES" sz="2000" b="1">
                <a:solidFill>
                  <a:schemeClr val="accent2"/>
                </a:solidFill>
                <a:latin typeface="Arial" panose="020B0604020202020204" pitchFamily="34" charset="0"/>
              </a:rPr>
              <a:t> </a:t>
            </a:r>
            <a:endParaRPr lang="nl-NL" altLang="es-ES" sz="1600" b="1">
              <a:solidFill>
                <a:schemeClr val="accent2"/>
              </a:solidFill>
              <a:latin typeface="Arial" panose="020B0604020202020204" pitchFamily="34" charset="0"/>
            </a:endParaRPr>
          </a:p>
        </p:txBody>
      </p:sp>
      <p:sp>
        <p:nvSpPr>
          <p:cNvPr id="2051" name="Rectangle 28">
            <a:extLst>
              <a:ext uri="{FF2B5EF4-FFF2-40B4-BE49-F238E27FC236}">
                <a16:creationId xmlns:a16="http://schemas.microsoft.com/office/drawing/2014/main" id="{FA5AE025-D0B8-4CB3-9C4D-1B7BD4775D6F}"/>
              </a:ext>
            </a:extLst>
          </p:cNvPr>
          <p:cNvSpPr>
            <a:spLocks noChangeArrowheads="1"/>
          </p:cNvSpPr>
          <p:nvPr/>
        </p:nvSpPr>
        <p:spPr bwMode="auto">
          <a:xfrm>
            <a:off x="0" y="76200"/>
            <a:ext cx="979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s-ES" b="1" i="1">
                <a:solidFill>
                  <a:schemeClr val="accent2"/>
                </a:solidFill>
                <a:latin typeface="Arial" panose="020B0604020202020204" pitchFamily="34" charset="0"/>
              </a:rPr>
              <a:t>allen:</a:t>
            </a:r>
            <a:endParaRPr lang="nl-NL" altLang="es-ES" b="1" i="1">
              <a:solidFill>
                <a:schemeClr val="accent2"/>
              </a:solidFill>
              <a:latin typeface="Arial" panose="020B0604020202020204" pitchFamily="34" charset="0"/>
            </a:endParaRPr>
          </a:p>
        </p:txBody>
      </p:sp>
      <p:pic>
        <p:nvPicPr>
          <p:cNvPr id="2052" name="Picture 29">
            <a:extLst>
              <a:ext uri="{FF2B5EF4-FFF2-40B4-BE49-F238E27FC236}">
                <a16:creationId xmlns:a16="http://schemas.microsoft.com/office/drawing/2014/main" id="{E17B9BC6-0580-4131-B33C-F9B380A2B0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49275"/>
            <a:ext cx="8382000"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3">
            <a:extLst>
              <a:ext uri="{FF2B5EF4-FFF2-40B4-BE49-F238E27FC236}">
                <a16:creationId xmlns:a16="http://schemas.microsoft.com/office/drawing/2014/main" id="{3BEBA35D-2449-4FFB-A1BD-53E5D51D1D86}"/>
              </a:ext>
            </a:extLst>
          </p:cNvPr>
          <p:cNvSpPr>
            <a:spLocks noChangeArrowheads="1"/>
          </p:cNvSpPr>
          <p:nvPr/>
        </p:nvSpPr>
        <p:spPr bwMode="auto">
          <a:xfrm>
            <a:off x="84138" y="6461125"/>
            <a:ext cx="90249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tabLst>
                <a:tab pos="8842375" algn="r"/>
              </a:tabLst>
              <a:defRPr sz="2400">
                <a:solidFill>
                  <a:schemeClr val="tx1"/>
                </a:solidFill>
                <a:latin typeface="Times New Roman" panose="02020603050405020304" pitchFamily="18" charset="0"/>
              </a:defRPr>
            </a:lvl1pPr>
            <a:lvl2pPr marL="742950" indent="-285750" eaLnBrk="0" hangingPunct="0">
              <a:tabLst>
                <a:tab pos="8842375" algn="r"/>
              </a:tabLst>
              <a:defRPr sz="2400">
                <a:solidFill>
                  <a:schemeClr val="tx1"/>
                </a:solidFill>
                <a:latin typeface="Times New Roman" panose="02020603050405020304" pitchFamily="18" charset="0"/>
              </a:defRPr>
            </a:lvl2pPr>
            <a:lvl3pPr marL="1143000" indent="-228600" eaLnBrk="0" hangingPunct="0">
              <a:tabLst>
                <a:tab pos="8842375" algn="r"/>
              </a:tabLst>
              <a:defRPr sz="2400">
                <a:solidFill>
                  <a:schemeClr val="tx1"/>
                </a:solidFill>
                <a:latin typeface="Times New Roman" panose="02020603050405020304" pitchFamily="18" charset="0"/>
              </a:defRPr>
            </a:lvl3pPr>
            <a:lvl4pPr marL="1600200" indent="-228600" eaLnBrk="0" hangingPunct="0">
              <a:tabLst>
                <a:tab pos="8842375" algn="r"/>
              </a:tabLst>
              <a:defRPr sz="2400">
                <a:solidFill>
                  <a:schemeClr val="tx1"/>
                </a:solidFill>
                <a:latin typeface="Times New Roman" panose="02020603050405020304" pitchFamily="18" charset="0"/>
              </a:defRPr>
            </a:lvl4pPr>
            <a:lvl5pPr marL="2057400" indent="-228600" eaLnBrk="0" hangingPunct="0">
              <a:tabLst>
                <a:tab pos="8842375" algn="r"/>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8842375" algn="r"/>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8842375" algn="r"/>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8842375" algn="r"/>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8842375" algn="r"/>
              </a:tabLst>
              <a:defRPr sz="2400">
                <a:solidFill>
                  <a:schemeClr val="tx1"/>
                </a:solidFill>
                <a:latin typeface="Times New Roman" panose="02020603050405020304" pitchFamily="18" charset="0"/>
              </a:defRPr>
            </a:lvl9pPr>
          </a:lstStyle>
          <a:p>
            <a:pPr eaLnBrk="1" hangingPunct="1"/>
            <a:r>
              <a:rPr lang="en-US" altLang="es-ES" sz="1600" b="1">
                <a:solidFill>
                  <a:schemeClr val="accent2"/>
                </a:solidFill>
                <a:latin typeface="Arial" panose="020B0604020202020204" pitchFamily="34" charset="0"/>
              </a:rPr>
              <a:t>GA nu heen in vrede (EL 270) 	 t. Joh. de Heer; m. E. Elgar</a:t>
            </a:r>
            <a:r>
              <a:rPr lang="en-US" altLang="es-ES" sz="2000" b="1">
                <a:solidFill>
                  <a:schemeClr val="accent2"/>
                </a:solidFill>
                <a:latin typeface="Arial" panose="020B0604020202020204" pitchFamily="34" charset="0"/>
              </a:rPr>
              <a:t> </a:t>
            </a:r>
            <a:endParaRPr lang="nl-NL" altLang="es-ES" sz="1600" b="1">
              <a:solidFill>
                <a:schemeClr val="accent2"/>
              </a:solidFill>
              <a:latin typeface="Arial" panose="020B0604020202020204" pitchFamily="34" charset="0"/>
            </a:endParaRPr>
          </a:p>
        </p:txBody>
      </p:sp>
      <p:pic>
        <p:nvPicPr>
          <p:cNvPr id="3075" name="Picture 5">
            <a:extLst>
              <a:ext uri="{FF2B5EF4-FFF2-40B4-BE49-F238E27FC236}">
                <a16:creationId xmlns:a16="http://schemas.microsoft.com/office/drawing/2014/main" id="{8C2EACF9-7671-4D5B-B105-DF702D8279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49275"/>
            <a:ext cx="8382000"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252368-402B-0AA2-8B7A-E06E5AC4E307}"/>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Welkom en mededelingen</a:t>
            </a:r>
          </a:p>
        </p:txBody>
      </p:sp>
      <p:sp>
        <p:nvSpPr>
          <p:cNvPr id="3" name="Tijdelijke aanduiding voor inhoud 2">
            <a:extLst>
              <a:ext uri="{FF2B5EF4-FFF2-40B4-BE49-F238E27FC236}">
                <a16:creationId xmlns:a16="http://schemas.microsoft.com/office/drawing/2014/main" id="{886784B2-3FD0-8125-24C4-29A71C9AE11B}"/>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406314361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3">
            <a:extLst>
              <a:ext uri="{FF2B5EF4-FFF2-40B4-BE49-F238E27FC236}">
                <a16:creationId xmlns:a16="http://schemas.microsoft.com/office/drawing/2014/main" id="{3BE83F1C-667E-4246-BEA6-ECEAC47A9BC9}"/>
              </a:ext>
            </a:extLst>
          </p:cNvPr>
          <p:cNvSpPr>
            <a:spLocks noChangeArrowheads="1"/>
          </p:cNvSpPr>
          <p:nvPr/>
        </p:nvSpPr>
        <p:spPr bwMode="auto">
          <a:xfrm>
            <a:off x="84138" y="6461125"/>
            <a:ext cx="90249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tabLst>
                <a:tab pos="8842375" algn="r"/>
              </a:tabLst>
              <a:defRPr sz="2400">
                <a:solidFill>
                  <a:schemeClr val="tx1"/>
                </a:solidFill>
                <a:latin typeface="Times New Roman" panose="02020603050405020304" pitchFamily="18" charset="0"/>
              </a:defRPr>
            </a:lvl1pPr>
            <a:lvl2pPr marL="742950" indent="-285750" eaLnBrk="0" hangingPunct="0">
              <a:tabLst>
                <a:tab pos="8842375" algn="r"/>
              </a:tabLst>
              <a:defRPr sz="2400">
                <a:solidFill>
                  <a:schemeClr val="tx1"/>
                </a:solidFill>
                <a:latin typeface="Times New Roman" panose="02020603050405020304" pitchFamily="18" charset="0"/>
              </a:defRPr>
            </a:lvl2pPr>
            <a:lvl3pPr marL="1143000" indent="-228600" eaLnBrk="0" hangingPunct="0">
              <a:tabLst>
                <a:tab pos="8842375" algn="r"/>
              </a:tabLst>
              <a:defRPr sz="2400">
                <a:solidFill>
                  <a:schemeClr val="tx1"/>
                </a:solidFill>
                <a:latin typeface="Times New Roman" panose="02020603050405020304" pitchFamily="18" charset="0"/>
              </a:defRPr>
            </a:lvl3pPr>
            <a:lvl4pPr marL="1600200" indent="-228600" eaLnBrk="0" hangingPunct="0">
              <a:tabLst>
                <a:tab pos="8842375" algn="r"/>
              </a:tabLst>
              <a:defRPr sz="2400">
                <a:solidFill>
                  <a:schemeClr val="tx1"/>
                </a:solidFill>
                <a:latin typeface="Times New Roman" panose="02020603050405020304" pitchFamily="18" charset="0"/>
              </a:defRPr>
            </a:lvl4pPr>
            <a:lvl5pPr marL="2057400" indent="-228600" eaLnBrk="0" hangingPunct="0">
              <a:tabLst>
                <a:tab pos="8842375" algn="r"/>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8842375" algn="r"/>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8842375" algn="r"/>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8842375" algn="r"/>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8842375" algn="r"/>
              </a:tabLst>
              <a:defRPr sz="2400">
                <a:solidFill>
                  <a:schemeClr val="tx1"/>
                </a:solidFill>
                <a:latin typeface="Times New Roman" panose="02020603050405020304" pitchFamily="18" charset="0"/>
              </a:defRPr>
            </a:lvl9pPr>
          </a:lstStyle>
          <a:p>
            <a:pPr eaLnBrk="1" hangingPunct="1"/>
            <a:r>
              <a:rPr lang="en-US" altLang="es-ES" sz="1600" b="1">
                <a:solidFill>
                  <a:schemeClr val="accent2"/>
                </a:solidFill>
                <a:latin typeface="Arial" panose="020B0604020202020204" pitchFamily="34" charset="0"/>
              </a:rPr>
              <a:t>GA nu heen in vrede (EL 270) 	 t. Joh. de Heer; m. E. Elgar</a:t>
            </a:r>
            <a:r>
              <a:rPr lang="en-US" altLang="es-ES" sz="2000" b="1">
                <a:solidFill>
                  <a:schemeClr val="accent2"/>
                </a:solidFill>
                <a:latin typeface="Arial" panose="020B0604020202020204" pitchFamily="34" charset="0"/>
              </a:rPr>
              <a:t> </a:t>
            </a:r>
            <a:endParaRPr lang="nl-NL" altLang="es-ES" sz="1600" b="1">
              <a:solidFill>
                <a:schemeClr val="accent2"/>
              </a:solidFill>
              <a:latin typeface="Arial" panose="020B0604020202020204" pitchFamily="34" charset="0"/>
            </a:endParaRPr>
          </a:p>
        </p:txBody>
      </p:sp>
      <p:pic>
        <p:nvPicPr>
          <p:cNvPr id="4099" name="Picture 4">
            <a:extLst>
              <a:ext uri="{FF2B5EF4-FFF2-40B4-BE49-F238E27FC236}">
                <a16:creationId xmlns:a16="http://schemas.microsoft.com/office/drawing/2014/main" id="{8BF952ED-402B-4B8A-825E-D5DCABBBDF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15950"/>
            <a:ext cx="8382000"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3">
            <a:extLst>
              <a:ext uri="{FF2B5EF4-FFF2-40B4-BE49-F238E27FC236}">
                <a16:creationId xmlns:a16="http://schemas.microsoft.com/office/drawing/2014/main" id="{D888A033-D308-40DB-8C04-CFFA95F10E6A}"/>
              </a:ext>
            </a:extLst>
          </p:cNvPr>
          <p:cNvSpPr>
            <a:spLocks noChangeArrowheads="1"/>
          </p:cNvSpPr>
          <p:nvPr/>
        </p:nvSpPr>
        <p:spPr bwMode="auto">
          <a:xfrm>
            <a:off x="84138" y="6461125"/>
            <a:ext cx="90249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tabLst>
                <a:tab pos="8842375" algn="r"/>
              </a:tabLst>
              <a:defRPr sz="2400">
                <a:solidFill>
                  <a:schemeClr val="tx1"/>
                </a:solidFill>
                <a:latin typeface="Times New Roman" panose="02020603050405020304" pitchFamily="18" charset="0"/>
              </a:defRPr>
            </a:lvl1pPr>
            <a:lvl2pPr marL="742950" indent="-285750" eaLnBrk="0" hangingPunct="0">
              <a:tabLst>
                <a:tab pos="8842375" algn="r"/>
              </a:tabLst>
              <a:defRPr sz="2400">
                <a:solidFill>
                  <a:schemeClr val="tx1"/>
                </a:solidFill>
                <a:latin typeface="Times New Roman" panose="02020603050405020304" pitchFamily="18" charset="0"/>
              </a:defRPr>
            </a:lvl2pPr>
            <a:lvl3pPr marL="1143000" indent="-228600" eaLnBrk="0" hangingPunct="0">
              <a:tabLst>
                <a:tab pos="8842375" algn="r"/>
              </a:tabLst>
              <a:defRPr sz="2400">
                <a:solidFill>
                  <a:schemeClr val="tx1"/>
                </a:solidFill>
                <a:latin typeface="Times New Roman" panose="02020603050405020304" pitchFamily="18" charset="0"/>
              </a:defRPr>
            </a:lvl3pPr>
            <a:lvl4pPr marL="1600200" indent="-228600" eaLnBrk="0" hangingPunct="0">
              <a:tabLst>
                <a:tab pos="8842375" algn="r"/>
              </a:tabLst>
              <a:defRPr sz="2400">
                <a:solidFill>
                  <a:schemeClr val="tx1"/>
                </a:solidFill>
                <a:latin typeface="Times New Roman" panose="02020603050405020304" pitchFamily="18" charset="0"/>
              </a:defRPr>
            </a:lvl4pPr>
            <a:lvl5pPr marL="2057400" indent="-228600" eaLnBrk="0" hangingPunct="0">
              <a:tabLst>
                <a:tab pos="8842375" algn="r"/>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8842375" algn="r"/>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8842375" algn="r"/>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8842375" algn="r"/>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8842375" algn="r"/>
              </a:tabLst>
              <a:defRPr sz="2400">
                <a:solidFill>
                  <a:schemeClr val="tx1"/>
                </a:solidFill>
                <a:latin typeface="Times New Roman" panose="02020603050405020304" pitchFamily="18" charset="0"/>
              </a:defRPr>
            </a:lvl9pPr>
          </a:lstStyle>
          <a:p>
            <a:pPr eaLnBrk="1" hangingPunct="1"/>
            <a:r>
              <a:rPr lang="en-US" altLang="es-ES" sz="1600" b="1">
                <a:solidFill>
                  <a:schemeClr val="accent2"/>
                </a:solidFill>
                <a:latin typeface="Arial" panose="020B0604020202020204" pitchFamily="34" charset="0"/>
              </a:rPr>
              <a:t>GA nu heen in vrede (EL 270) 	 t. Joh. de Heer; m. E. Elgar</a:t>
            </a:r>
            <a:r>
              <a:rPr lang="en-US" altLang="es-ES" sz="2000" b="1">
                <a:solidFill>
                  <a:schemeClr val="accent2"/>
                </a:solidFill>
                <a:latin typeface="Arial" panose="020B0604020202020204" pitchFamily="34" charset="0"/>
              </a:rPr>
              <a:t> </a:t>
            </a:r>
            <a:endParaRPr lang="nl-NL" altLang="es-ES" sz="1600" b="1">
              <a:solidFill>
                <a:schemeClr val="accent2"/>
              </a:solidFill>
              <a:latin typeface="Arial" panose="020B0604020202020204" pitchFamily="34" charset="0"/>
            </a:endParaRPr>
          </a:p>
        </p:txBody>
      </p:sp>
      <p:pic>
        <p:nvPicPr>
          <p:cNvPr id="5123" name="Picture 4">
            <a:extLst>
              <a:ext uri="{FF2B5EF4-FFF2-40B4-BE49-F238E27FC236}">
                <a16:creationId xmlns:a16="http://schemas.microsoft.com/office/drawing/2014/main" id="{D2416B94-54CC-4033-8DF9-D9CFCD702C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49275"/>
            <a:ext cx="83820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3">
            <a:extLst>
              <a:ext uri="{FF2B5EF4-FFF2-40B4-BE49-F238E27FC236}">
                <a16:creationId xmlns:a16="http://schemas.microsoft.com/office/drawing/2014/main" id="{91C7AE72-4851-4D61-9DEB-EB37E90C8A9B}"/>
              </a:ext>
            </a:extLst>
          </p:cNvPr>
          <p:cNvSpPr>
            <a:spLocks noChangeArrowheads="1"/>
          </p:cNvSpPr>
          <p:nvPr/>
        </p:nvSpPr>
        <p:spPr bwMode="auto">
          <a:xfrm>
            <a:off x="84138" y="6461125"/>
            <a:ext cx="90249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tabLst>
                <a:tab pos="8842375" algn="r"/>
              </a:tabLst>
              <a:defRPr sz="2400">
                <a:solidFill>
                  <a:schemeClr val="tx1"/>
                </a:solidFill>
                <a:latin typeface="Times New Roman" panose="02020603050405020304" pitchFamily="18" charset="0"/>
              </a:defRPr>
            </a:lvl1pPr>
            <a:lvl2pPr marL="742950" indent="-285750" eaLnBrk="0" hangingPunct="0">
              <a:tabLst>
                <a:tab pos="8842375" algn="r"/>
              </a:tabLst>
              <a:defRPr sz="2400">
                <a:solidFill>
                  <a:schemeClr val="tx1"/>
                </a:solidFill>
                <a:latin typeface="Times New Roman" panose="02020603050405020304" pitchFamily="18" charset="0"/>
              </a:defRPr>
            </a:lvl2pPr>
            <a:lvl3pPr marL="1143000" indent="-228600" eaLnBrk="0" hangingPunct="0">
              <a:tabLst>
                <a:tab pos="8842375" algn="r"/>
              </a:tabLst>
              <a:defRPr sz="2400">
                <a:solidFill>
                  <a:schemeClr val="tx1"/>
                </a:solidFill>
                <a:latin typeface="Times New Roman" panose="02020603050405020304" pitchFamily="18" charset="0"/>
              </a:defRPr>
            </a:lvl3pPr>
            <a:lvl4pPr marL="1600200" indent="-228600" eaLnBrk="0" hangingPunct="0">
              <a:tabLst>
                <a:tab pos="8842375" algn="r"/>
              </a:tabLst>
              <a:defRPr sz="2400">
                <a:solidFill>
                  <a:schemeClr val="tx1"/>
                </a:solidFill>
                <a:latin typeface="Times New Roman" panose="02020603050405020304" pitchFamily="18" charset="0"/>
              </a:defRPr>
            </a:lvl4pPr>
            <a:lvl5pPr marL="2057400" indent="-228600" eaLnBrk="0" hangingPunct="0">
              <a:tabLst>
                <a:tab pos="8842375" algn="r"/>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8842375" algn="r"/>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8842375" algn="r"/>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8842375" algn="r"/>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8842375" algn="r"/>
              </a:tabLst>
              <a:defRPr sz="2400">
                <a:solidFill>
                  <a:schemeClr val="tx1"/>
                </a:solidFill>
                <a:latin typeface="Times New Roman" panose="02020603050405020304" pitchFamily="18" charset="0"/>
              </a:defRPr>
            </a:lvl9pPr>
          </a:lstStyle>
          <a:p>
            <a:pPr eaLnBrk="1" hangingPunct="1"/>
            <a:r>
              <a:rPr lang="en-US" altLang="es-ES" sz="1600" b="1">
                <a:solidFill>
                  <a:schemeClr val="accent2"/>
                </a:solidFill>
                <a:latin typeface="Arial" panose="020B0604020202020204" pitchFamily="34" charset="0"/>
              </a:rPr>
              <a:t>GA nu heen in vrede (EL 270) 	 t. Joh. de Heer; m. E. Elgar</a:t>
            </a:r>
            <a:r>
              <a:rPr lang="en-US" altLang="es-ES" sz="2000" b="1">
                <a:solidFill>
                  <a:schemeClr val="accent2"/>
                </a:solidFill>
                <a:latin typeface="Arial" panose="020B0604020202020204" pitchFamily="34" charset="0"/>
              </a:rPr>
              <a:t> </a:t>
            </a:r>
            <a:endParaRPr lang="nl-NL" altLang="es-ES" sz="1600" b="1">
              <a:solidFill>
                <a:schemeClr val="accent2"/>
              </a:solidFill>
              <a:latin typeface="Arial" panose="020B0604020202020204" pitchFamily="34" charset="0"/>
            </a:endParaRPr>
          </a:p>
        </p:txBody>
      </p:sp>
      <p:pic>
        <p:nvPicPr>
          <p:cNvPr id="6147" name="Picture 4">
            <a:extLst>
              <a:ext uri="{FF2B5EF4-FFF2-40B4-BE49-F238E27FC236}">
                <a16:creationId xmlns:a16="http://schemas.microsoft.com/office/drawing/2014/main" id="{94DD8CE2-57E2-4440-AB0E-7C8C286C5F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49275"/>
            <a:ext cx="8382000"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3">
            <a:extLst>
              <a:ext uri="{FF2B5EF4-FFF2-40B4-BE49-F238E27FC236}">
                <a16:creationId xmlns:a16="http://schemas.microsoft.com/office/drawing/2014/main" id="{238263D2-08E4-4751-8173-6798297FFF7C}"/>
              </a:ext>
            </a:extLst>
          </p:cNvPr>
          <p:cNvSpPr>
            <a:spLocks noChangeArrowheads="1"/>
          </p:cNvSpPr>
          <p:nvPr/>
        </p:nvSpPr>
        <p:spPr bwMode="auto">
          <a:xfrm>
            <a:off x="84138" y="6461125"/>
            <a:ext cx="90249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tabLst>
                <a:tab pos="8842375" algn="r"/>
              </a:tabLst>
              <a:defRPr sz="2400">
                <a:solidFill>
                  <a:schemeClr val="tx1"/>
                </a:solidFill>
                <a:latin typeface="Times New Roman" panose="02020603050405020304" pitchFamily="18" charset="0"/>
              </a:defRPr>
            </a:lvl1pPr>
            <a:lvl2pPr marL="742950" indent="-285750" eaLnBrk="0" hangingPunct="0">
              <a:tabLst>
                <a:tab pos="8842375" algn="r"/>
              </a:tabLst>
              <a:defRPr sz="2400">
                <a:solidFill>
                  <a:schemeClr val="tx1"/>
                </a:solidFill>
                <a:latin typeface="Times New Roman" panose="02020603050405020304" pitchFamily="18" charset="0"/>
              </a:defRPr>
            </a:lvl2pPr>
            <a:lvl3pPr marL="1143000" indent="-228600" eaLnBrk="0" hangingPunct="0">
              <a:tabLst>
                <a:tab pos="8842375" algn="r"/>
              </a:tabLst>
              <a:defRPr sz="2400">
                <a:solidFill>
                  <a:schemeClr val="tx1"/>
                </a:solidFill>
                <a:latin typeface="Times New Roman" panose="02020603050405020304" pitchFamily="18" charset="0"/>
              </a:defRPr>
            </a:lvl3pPr>
            <a:lvl4pPr marL="1600200" indent="-228600" eaLnBrk="0" hangingPunct="0">
              <a:tabLst>
                <a:tab pos="8842375" algn="r"/>
              </a:tabLst>
              <a:defRPr sz="2400">
                <a:solidFill>
                  <a:schemeClr val="tx1"/>
                </a:solidFill>
                <a:latin typeface="Times New Roman" panose="02020603050405020304" pitchFamily="18" charset="0"/>
              </a:defRPr>
            </a:lvl4pPr>
            <a:lvl5pPr marL="2057400" indent="-228600" eaLnBrk="0" hangingPunct="0">
              <a:tabLst>
                <a:tab pos="8842375" algn="r"/>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8842375" algn="r"/>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8842375" algn="r"/>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8842375" algn="r"/>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8842375" algn="r"/>
              </a:tabLst>
              <a:defRPr sz="2400">
                <a:solidFill>
                  <a:schemeClr val="tx1"/>
                </a:solidFill>
                <a:latin typeface="Times New Roman" panose="02020603050405020304" pitchFamily="18" charset="0"/>
              </a:defRPr>
            </a:lvl9pPr>
          </a:lstStyle>
          <a:p>
            <a:pPr eaLnBrk="1" hangingPunct="1"/>
            <a:r>
              <a:rPr lang="en-US" altLang="es-ES" sz="1600" b="1">
                <a:solidFill>
                  <a:schemeClr val="accent2"/>
                </a:solidFill>
                <a:latin typeface="Arial" panose="020B0604020202020204" pitchFamily="34" charset="0"/>
              </a:rPr>
              <a:t>GA nu heen in vrede (EL 270) 	 t. Joh. de Heer; m. E. Elgar</a:t>
            </a:r>
            <a:r>
              <a:rPr lang="en-US" altLang="es-ES" sz="2000" b="1">
                <a:solidFill>
                  <a:schemeClr val="accent2"/>
                </a:solidFill>
                <a:latin typeface="Arial" panose="020B0604020202020204" pitchFamily="34" charset="0"/>
              </a:rPr>
              <a:t> </a:t>
            </a:r>
            <a:endParaRPr lang="nl-NL" altLang="es-ES" sz="1600" b="1">
              <a:solidFill>
                <a:schemeClr val="accent2"/>
              </a:solidFill>
              <a:latin typeface="Arial" panose="020B0604020202020204" pitchFamily="34" charset="0"/>
            </a:endParaRPr>
          </a:p>
        </p:txBody>
      </p:sp>
      <p:pic>
        <p:nvPicPr>
          <p:cNvPr id="7171" name="Picture 4">
            <a:extLst>
              <a:ext uri="{FF2B5EF4-FFF2-40B4-BE49-F238E27FC236}">
                <a16:creationId xmlns:a16="http://schemas.microsoft.com/office/drawing/2014/main" id="{4C10718F-0CB9-47D2-BB0E-CE34284891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49275"/>
            <a:ext cx="8382000"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3954A2-956A-58AE-C430-63E9BAE5E8EB}"/>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Zegen</a:t>
            </a:r>
          </a:p>
        </p:txBody>
      </p:sp>
      <p:sp>
        <p:nvSpPr>
          <p:cNvPr id="3" name="Tijdelijke aanduiding voor inhoud 2">
            <a:extLst>
              <a:ext uri="{FF2B5EF4-FFF2-40B4-BE49-F238E27FC236}">
                <a16:creationId xmlns:a16="http://schemas.microsoft.com/office/drawing/2014/main" id="{0923CC7C-201B-F91F-F809-33ACB2F0EE03}"/>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158641722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2627E7-9AF3-063E-B7E3-7EB738B71A69}"/>
              </a:ext>
            </a:extLst>
          </p:cNvPr>
          <p:cNvSpPr>
            <a:spLocks noGrp="1"/>
          </p:cNvSpPr>
          <p:nvPr>
            <p:ph type="title"/>
          </p:nvPr>
        </p:nvSpPr>
        <p:spPr/>
        <p:txBody>
          <a:bodyPr>
            <a:normAutofit fontScale="90000"/>
          </a:bodyPr>
          <a:lstStyle/>
          <a:p>
            <a:br>
              <a:rPr lang="nl-NL" sz="3600" b="1"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br>
            <a:br>
              <a:rPr lang="nl-NL" sz="3600" b="1"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br>
            <a:br>
              <a:rPr lang="nl-NL" sz="3600" b="1"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br>
            <a:br>
              <a:rPr lang="nl-NL" sz="3600" b="1"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br>
            <a:br>
              <a:rPr lang="nl-NL" sz="3600" b="1"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br>
            <a:r>
              <a:rPr lang="nl-NL" sz="3600" b="1"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nl-NL" sz="7300" b="1"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Fijne zondag!</a:t>
            </a:r>
          </a:p>
        </p:txBody>
      </p:sp>
    </p:spTree>
    <p:extLst>
      <p:ext uri="{BB962C8B-B14F-4D97-AF65-F5344CB8AC3E}">
        <p14:creationId xmlns:p14="http://schemas.microsoft.com/office/powerpoint/2010/main" val="337522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8FA773-DD27-4CC4-BB69-0F8154BAFE62}"/>
              </a:ext>
            </a:extLst>
          </p:cNvPr>
          <p:cNvSpPr>
            <a:spLocks noGrp="1"/>
          </p:cNvSpPr>
          <p:nvPr>
            <p:ph type="title"/>
          </p:nvPr>
        </p:nvSpPr>
        <p:spPr/>
        <p:txBody>
          <a:bodyPr>
            <a:normAutofit/>
          </a:bodyPr>
          <a:lstStyle/>
          <a:p>
            <a:r>
              <a:rPr lang="nl-NL" sz="3600" b="1" dirty="0">
                <a:latin typeface="Calibri" panose="020F0502020204030204" pitchFamily="34" charset="0"/>
                <a:ea typeface="Calibri" panose="020F0502020204030204" pitchFamily="34" charset="0"/>
                <a:cs typeface="Calibri" panose="020F0502020204030204" pitchFamily="34" charset="0"/>
              </a:rPr>
              <a:t>Intochtslied: NLB 84a</a:t>
            </a:r>
            <a:br>
              <a:rPr lang="nl-NL" sz="3600" b="1" dirty="0">
                <a:latin typeface="Calibri" panose="020F0502020204030204" pitchFamily="34" charset="0"/>
                <a:ea typeface="Calibri" panose="020F0502020204030204" pitchFamily="34" charset="0"/>
                <a:cs typeface="Calibri" panose="020F0502020204030204" pitchFamily="34" charset="0"/>
              </a:rPr>
            </a:br>
            <a:r>
              <a:rPr lang="nl-NL" sz="3600" b="1" dirty="0">
                <a:solidFill>
                  <a:schemeClr val="tx2">
                    <a:lumMod val="75000"/>
                    <a:lumOff val="2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Wat hou ik van uw huis ‘</a:t>
            </a:r>
            <a:endParaRPr lang="nl-NL" sz="36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Tijdelijke aanduiding voor inhoud 2">
            <a:extLst>
              <a:ext uri="{FF2B5EF4-FFF2-40B4-BE49-F238E27FC236}">
                <a16:creationId xmlns:a16="http://schemas.microsoft.com/office/drawing/2014/main" id="{F9969270-11EE-4918-A998-71CA262282C3}"/>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3190679514"/>
      </p:ext>
    </p:extLst>
  </p:cSld>
  <p:clrMapOvr>
    <a:masterClrMapping/>
  </p:clrMapOvr>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Kantoorthema">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130</TotalTime>
  <Words>1887</Words>
  <Application>Microsoft Office PowerPoint</Application>
  <PresentationFormat>Diavoorstelling (4:3)</PresentationFormat>
  <Paragraphs>169</Paragraphs>
  <Slides>85</Slides>
  <Notes>4</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85</vt:i4>
      </vt:variant>
    </vt:vector>
  </HeadingPairs>
  <TitlesOfParts>
    <vt:vector size="91" baseType="lpstr">
      <vt:lpstr>ＭＳ Ｐゴシック</vt:lpstr>
      <vt:lpstr>Aptos</vt:lpstr>
      <vt:lpstr>Aptos Display</vt:lpstr>
      <vt:lpstr>Arial</vt:lpstr>
      <vt:lpstr>Calibri</vt:lpstr>
      <vt:lpstr>Kantoorthema</vt:lpstr>
      <vt:lpstr>PowerPoint-presentatie</vt:lpstr>
      <vt:lpstr>PowerPoint-presentatie</vt:lpstr>
      <vt:lpstr>PowerPoint-presentatie</vt:lpstr>
      <vt:lpstr>Voor de dienst: Opw. 553 ‘ Laat het feest zijn in de huizen ‘</vt:lpstr>
      <vt:lpstr>Opw 553</vt:lpstr>
      <vt:lpstr>PowerPoint-presentatie</vt:lpstr>
      <vt:lpstr>PowerPoint-presentatie</vt:lpstr>
      <vt:lpstr>Welkom en mededelingen</vt:lpstr>
      <vt:lpstr>Intochtslied: NLB 84a ‘ Wat hou ik van uw huis ‘</vt:lpstr>
      <vt:lpstr>PowerPoint-presentatie</vt:lpstr>
      <vt:lpstr>PowerPoint-presentatie</vt:lpstr>
      <vt:lpstr>PowerPoint-presentatie</vt:lpstr>
      <vt:lpstr>PowerPoint-presentatie</vt:lpstr>
      <vt:lpstr>PowerPoint-presentatie</vt:lpstr>
      <vt:lpstr>PowerPoint-presentatie</vt:lpstr>
      <vt:lpstr>Stil gebed, votum, groet</vt:lpstr>
      <vt:lpstr>Drempelgebed</vt:lpstr>
      <vt:lpstr>Over Joël de profeet</vt:lpstr>
      <vt:lpstr>Opw. 522 ‘ Er komt een tijd van grote opwekking ‘</vt:lpstr>
      <vt:lpstr>PowerPoint-presentatie</vt:lpstr>
      <vt:lpstr>PowerPoint-presentatie</vt:lpstr>
      <vt:lpstr>PowerPoint-presentatie</vt:lpstr>
      <vt:lpstr>PowerPoint-presentatie</vt:lpstr>
      <vt:lpstr>PowerPoint-presentatie</vt:lpstr>
      <vt:lpstr>Dooponderwijzing en doopgebed</vt:lpstr>
      <vt:lpstr>Opw. 347 ‘ Ik geloof in God de Vader ‘</vt:lpstr>
      <vt:lpstr>PowerPoint-presentatie</vt:lpstr>
      <vt:lpstr>PowerPoint-presentatie</vt:lpstr>
      <vt:lpstr>PowerPoint-presentatie</vt:lpstr>
      <vt:lpstr>PowerPoint-presentatie</vt:lpstr>
      <vt:lpstr>Doop</vt:lpstr>
      <vt:lpstr>Overhandigen doopkaars en - geschenk</vt:lpstr>
      <vt:lpstr>Steven en Annelies willen voor presentatie nog iets zeggen over/tegen Joël</vt:lpstr>
      <vt:lpstr>Presentatie van Joël</vt:lpstr>
      <vt:lpstr>Gebed bij opening Schrift</vt:lpstr>
      <vt:lpstr>Kinderen naar nevendienst</vt:lpstr>
      <vt:lpstr>Opw. 845 (verkorte versie) ‘ De zegen ‘ </vt:lpstr>
      <vt:lpstr>Opwekking 845</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Schriftlezing: Jacobus 1: 17 – 25 (BGT)</vt:lpstr>
      <vt:lpstr>PowerPoint-presentatie</vt:lpstr>
      <vt:lpstr>PowerPoint-presentatie</vt:lpstr>
      <vt:lpstr>PowerPoint-presentatie</vt:lpstr>
      <vt:lpstr>PowerPoint-presentatie</vt:lpstr>
      <vt:lpstr>PowerPoint-presentatie</vt:lpstr>
      <vt:lpstr>PowerPoint-presentatie</vt:lpstr>
      <vt:lpstr>Overdenking</vt:lpstr>
      <vt:lpstr>PowerPoint-presentatie</vt:lpstr>
      <vt:lpstr>NLB 248 ‘ De dag, door uwe gunst ontvangen ‘</vt:lpstr>
      <vt:lpstr>PowerPoint-presentatie</vt:lpstr>
      <vt:lpstr>PowerPoint-presentatie</vt:lpstr>
      <vt:lpstr>PowerPoint-presentatie</vt:lpstr>
      <vt:lpstr>PowerPoint-presentatie</vt:lpstr>
      <vt:lpstr>Kinderen terug in de kerk</vt:lpstr>
      <vt:lpstr>Kinderlied: KEE 10 ‘ Heer, U kent mij als geen ander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Gebeden</vt:lpstr>
      <vt:lpstr>PowerPoint-presentatie</vt:lpstr>
      <vt:lpstr>We wachten even tot de kleinste kinderen terugkomen van de oppasdienst</vt:lpstr>
      <vt:lpstr>Slotlied: ELB 270 ‘ Ga nu heen in vrede ‘</vt:lpstr>
      <vt:lpstr>PowerPoint-presentatie</vt:lpstr>
      <vt:lpstr>PowerPoint-presentatie</vt:lpstr>
      <vt:lpstr>PowerPoint-presentatie</vt:lpstr>
      <vt:lpstr>PowerPoint-presentatie</vt:lpstr>
      <vt:lpstr>PowerPoint-presentatie</vt:lpstr>
      <vt:lpstr>PowerPoint-presentatie</vt:lpstr>
      <vt:lpstr>Zegen</vt:lpstr>
      <vt:lpstr>                       Fijne zondag!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 b</dc:creator>
  <cp:lastModifiedBy>Mariakerk Vollenhove</cp:lastModifiedBy>
  <cp:revision>5</cp:revision>
  <dcterms:created xsi:type="dcterms:W3CDTF">2024-09-04T14:57:50Z</dcterms:created>
  <dcterms:modified xsi:type="dcterms:W3CDTF">2024-09-07T07:16:15Z</dcterms:modified>
</cp:coreProperties>
</file>