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3"/>
  </p:notesMasterIdLst>
  <p:sldIdLst>
    <p:sldId id="2395" r:id="rId2"/>
    <p:sldId id="2393" r:id="rId3"/>
    <p:sldId id="2495" r:id="rId4"/>
    <p:sldId id="2796" r:id="rId5"/>
    <p:sldId id="2785" r:id="rId6"/>
    <p:sldId id="2786" r:id="rId7"/>
    <p:sldId id="2550" r:id="rId8"/>
    <p:sldId id="2496" r:id="rId9"/>
    <p:sldId id="2542" r:id="rId10"/>
    <p:sldId id="2543" r:id="rId11"/>
    <p:sldId id="2544" r:id="rId12"/>
    <p:sldId id="2547" r:id="rId13"/>
    <p:sldId id="2548" r:id="rId14"/>
    <p:sldId id="2549" r:id="rId15"/>
    <p:sldId id="2500" r:id="rId16"/>
    <p:sldId id="2498" r:id="rId17"/>
    <p:sldId id="2523" r:id="rId18"/>
    <p:sldId id="274" r:id="rId19"/>
    <p:sldId id="257" r:id="rId20"/>
    <p:sldId id="258" r:id="rId21"/>
    <p:sldId id="2497" r:id="rId22"/>
    <p:sldId id="2499" r:id="rId23"/>
    <p:sldId id="2501" r:id="rId24"/>
    <p:sldId id="2524" r:id="rId25"/>
    <p:sldId id="2525" r:id="rId26"/>
    <p:sldId id="259" r:id="rId27"/>
    <p:sldId id="2502" r:id="rId28"/>
    <p:sldId id="2503" r:id="rId29"/>
    <p:sldId id="2538" r:id="rId30"/>
    <p:sldId id="2539" r:id="rId31"/>
    <p:sldId id="2540" r:id="rId32"/>
    <p:sldId id="2541" r:id="rId33"/>
    <p:sldId id="2504" r:id="rId34"/>
    <p:sldId id="2505" r:id="rId35"/>
    <p:sldId id="2506" r:id="rId36"/>
    <p:sldId id="2507" r:id="rId37"/>
    <p:sldId id="2508" r:id="rId38"/>
    <p:sldId id="2509" r:id="rId39"/>
    <p:sldId id="2510" r:id="rId40"/>
    <p:sldId id="2793" r:id="rId41"/>
    <p:sldId id="2511" r:id="rId42"/>
    <p:sldId id="2794" r:id="rId43"/>
    <p:sldId id="2795" r:id="rId44"/>
    <p:sldId id="2512" r:id="rId45"/>
    <p:sldId id="2526" r:id="rId46"/>
    <p:sldId id="2527" r:id="rId47"/>
    <p:sldId id="2528" r:id="rId48"/>
    <p:sldId id="260" r:id="rId49"/>
    <p:sldId id="2513" r:id="rId50"/>
    <p:sldId id="2514" r:id="rId51"/>
    <p:sldId id="2515" r:id="rId52"/>
    <p:sldId id="2529" r:id="rId53"/>
    <p:sldId id="2530" r:id="rId54"/>
    <p:sldId id="2531" r:id="rId55"/>
    <p:sldId id="2532" r:id="rId56"/>
    <p:sldId id="2533" r:id="rId57"/>
    <p:sldId id="261" r:id="rId58"/>
    <p:sldId id="2516" r:id="rId59"/>
    <p:sldId id="2517" r:id="rId60"/>
    <p:sldId id="2787" r:id="rId61"/>
    <p:sldId id="2788" r:id="rId62"/>
    <p:sldId id="2789" r:id="rId63"/>
    <p:sldId id="2790" r:id="rId64"/>
    <p:sldId id="2791" r:id="rId65"/>
    <p:sldId id="2792" r:id="rId66"/>
    <p:sldId id="2518" r:id="rId67"/>
    <p:sldId id="2519" r:id="rId68"/>
    <p:sldId id="2237" r:id="rId69"/>
    <p:sldId id="2520" r:id="rId70"/>
    <p:sldId id="2534" r:id="rId71"/>
    <p:sldId id="2535" r:id="rId72"/>
    <p:sldId id="2536" r:id="rId73"/>
    <p:sldId id="2537" r:id="rId74"/>
    <p:sldId id="262" r:id="rId75"/>
    <p:sldId id="263" r:id="rId76"/>
    <p:sldId id="264" r:id="rId77"/>
    <p:sldId id="2521" r:id="rId78"/>
    <p:sldId id="2522" r:id="rId79"/>
    <p:sldId id="319" r:id="rId80"/>
    <p:sldId id="320" r:id="rId81"/>
    <p:sldId id="2440" r:id="rId8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E033EC-DF50-4923-B2DC-FE5EADF28F7D}" v="8" dt="2025-01-02T16:26:25.685"/>
    <p1510:client id="{66506537-7254-442E-A065-A379CB88D5CB}" v="33" dt="2025-01-03T10:02:56.4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94660"/>
  </p:normalViewPr>
  <p:slideViewPr>
    <p:cSldViewPr snapToGrid="0">
      <p:cViewPr varScale="1">
        <p:scale>
          <a:sx n="77" d="100"/>
          <a:sy n="77" d="100"/>
        </p:scale>
        <p:origin x="82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CC7770-8347-4546-B49A-E1C4E9F32DFF}" type="datetimeFigureOut">
              <a:rPr lang="nl-NL" smtClean="0"/>
              <a:t>4-1-2025</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C2AE3E-EDC1-4FE3-B22A-87CA103F783B}" type="slidenum">
              <a:rPr lang="nl-NL" smtClean="0"/>
              <a:t>‹nr.›</a:t>
            </a:fld>
            <a:endParaRPr lang="nl-NL"/>
          </a:p>
        </p:txBody>
      </p:sp>
    </p:spTree>
    <p:extLst>
      <p:ext uri="{BB962C8B-B14F-4D97-AF65-F5344CB8AC3E}">
        <p14:creationId xmlns:p14="http://schemas.microsoft.com/office/powerpoint/2010/main" val="1747712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9330" name="Shape 82"/>
          <p:cNvSpPr txBox="1">
            <a:spLocks noChangeArrowheads="1"/>
          </p:cNvSpPr>
          <p:nvPr/>
        </p:nvSpPr>
        <p:spPr bwMode="auto">
          <a:xfrm>
            <a:off x="3884613" y="8685213"/>
            <a:ext cx="2970212" cy="455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1" name="Shape 83"/>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solidFill>
            <a:srgbClr val="FFFFFF"/>
          </a:solidFill>
          <a:ln w="9525">
            <a:noFill/>
          </a:ln>
          <a:extLst>
            <a:ext uri="{91240B29-F687-4f45-9708-019B960494DF}">
              <a14:hiddenLine xmlns:a14="http://schemas.microsoft.com/office/drawing/2010/main" xmlns="" w="9525">
                <a:solidFill>
                  <a:srgbClr val="000000"/>
                </a:solidFill>
                <a:round/>
                <a:headEnd/>
                <a:tailEnd/>
              </a14:hiddenLine>
            </a:ext>
          </a:extLst>
        </p:spPr>
      </p:sp>
      <p:sp>
        <p:nvSpPr>
          <p:cNvPr id="99332" name="Shape 84"/>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nchor="ct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endParaRPr lang="nl-NL" altLang="nl-NL" sz="1800">
              <a:solidFill>
                <a:srgbClr val="000000"/>
              </a:solidFill>
              <a:sym typeface="Arial" pitchFamily="34" charset="0"/>
            </a:endParaRPr>
          </a:p>
        </p:txBody>
      </p:sp>
      <p:sp>
        <p:nvSpPr>
          <p:cNvPr id="99333" name="Shape 85"/>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4" name="Shape 86"/>
          <p:cNvSpPr>
            <a:spLocks noGrp="1"/>
          </p:cNvSpPr>
          <p:nvPr>
            <p:ph type="body" idx="1"/>
          </p:nvPr>
        </p:nvSpPr>
        <p:spPr bwMode="auto">
          <a:xfrm>
            <a:off x="685800" y="4343400"/>
            <a:ext cx="5484813" cy="41132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eaLnBrk="1" hangingPunct="1">
              <a:spcBef>
                <a:spcPct val="0"/>
              </a:spcBef>
            </a:pPr>
            <a:endParaRPr lang="nl-NL" altLang="nl-NL"/>
          </a:p>
        </p:txBody>
      </p:sp>
    </p:spTree>
    <p:extLst>
      <p:ext uri="{BB962C8B-B14F-4D97-AF65-F5344CB8AC3E}">
        <p14:creationId xmlns:p14="http://schemas.microsoft.com/office/powerpoint/2010/main" val="3325453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a:ea typeface="ＭＳ Ｐゴシック" panose="020B0600070205080204" pitchFamily="34" charset="-128"/>
            </a:endParaRPr>
          </a:p>
        </p:txBody>
      </p:sp>
      <p:sp>
        <p:nvSpPr>
          <p:cNvPr id="13316" name="Tijdelijke aanduiding voor dianumm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5B0338FA-8414-49CA-9B49-0D67403ECBB8}"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2</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23623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029C2623-6B49-7A72-CBF0-F123118625DB}"/>
            </a:ext>
          </a:extLst>
        </p:cNvPr>
        <p:cNvGrpSpPr/>
        <p:nvPr/>
      </p:nvGrpSpPr>
      <p:grpSpPr>
        <a:xfrm>
          <a:off x="0" y="0"/>
          <a:ext cx="0" cy="0"/>
          <a:chOff x="0" y="0"/>
          <a:chExt cx="0" cy="0"/>
        </a:xfrm>
      </p:grpSpPr>
      <p:sp>
        <p:nvSpPr>
          <p:cNvPr id="99330" name="Shape 82">
            <a:extLst>
              <a:ext uri="{FF2B5EF4-FFF2-40B4-BE49-F238E27FC236}">
                <a16:creationId xmlns:a16="http://schemas.microsoft.com/office/drawing/2014/main" id="{9E001002-38D0-439E-EBB8-59A1C74A59F9}"/>
              </a:ext>
            </a:extLst>
          </p:cNvPr>
          <p:cNvSpPr txBox="1">
            <a:spLocks noChangeArrowheads="1"/>
          </p:cNvSpPr>
          <p:nvPr/>
        </p:nvSpPr>
        <p:spPr bwMode="auto">
          <a:xfrm>
            <a:off x="3884613" y="8685213"/>
            <a:ext cx="2970212" cy="455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1" name="Shape 83">
            <a:extLst>
              <a:ext uri="{FF2B5EF4-FFF2-40B4-BE49-F238E27FC236}">
                <a16:creationId xmlns:a16="http://schemas.microsoft.com/office/drawing/2014/main" id="{F1AD5732-BF6E-F462-AE1D-5135B19599E6}"/>
              </a:ext>
            </a:extLst>
          </p:cNvPr>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solidFill>
            <a:srgbClr val="FFFFFF"/>
          </a:solidFill>
          <a:ln w="9525">
            <a:noFill/>
          </a:ln>
          <a:extLst>
            <a:ext uri="{91240B29-F687-4f45-9708-019B960494DF}">
              <a14:hiddenLine xmlns="" xmlns:a14="http://schemas.microsoft.com/office/drawing/2010/main" w="9525">
                <a:solidFill>
                  <a:srgbClr val="000000"/>
                </a:solidFill>
                <a:round/>
                <a:headEnd/>
                <a:tailEnd/>
              </a14:hiddenLine>
            </a:ext>
          </a:extLst>
        </p:spPr>
      </p:sp>
      <p:sp>
        <p:nvSpPr>
          <p:cNvPr id="99332" name="Shape 84">
            <a:extLst>
              <a:ext uri="{FF2B5EF4-FFF2-40B4-BE49-F238E27FC236}">
                <a16:creationId xmlns:a16="http://schemas.microsoft.com/office/drawing/2014/main" id="{1C9E991A-7925-395A-87AC-E160C7D02A52}"/>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endParaRPr lang="nl-NL" altLang="nl-NL" sz="1800">
              <a:solidFill>
                <a:srgbClr val="000000"/>
              </a:solidFill>
              <a:sym typeface="Arial" pitchFamily="34" charset="0"/>
            </a:endParaRPr>
          </a:p>
        </p:txBody>
      </p:sp>
      <p:sp>
        <p:nvSpPr>
          <p:cNvPr id="99333" name="Shape 85">
            <a:extLst>
              <a:ext uri="{FF2B5EF4-FFF2-40B4-BE49-F238E27FC236}">
                <a16:creationId xmlns:a16="http://schemas.microsoft.com/office/drawing/2014/main" id="{20654E1A-CFF8-B35B-4DEC-578F2A98F643}"/>
              </a:ext>
            </a:extLst>
          </p:cNvPr>
          <p:cNvSpPr txBox="1">
            <a:spLocks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4" name="Shape 86">
            <a:extLst>
              <a:ext uri="{FF2B5EF4-FFF2-40B4-BE49-F238E27FC236}">
                <a16:creationId xmlns:a16="http://schemas.microsoft.com/office/drawing/2014/main" id="{B7A65D3D-ABDB-AA78-ABE6-F15CB255676E}"/>
              </a:ext>
            </a:extLst>
          </p:cNvPr>
          <p:cNvSpPr>
            <a:spLocks noGrp="1"/>
          </p:cNvSpPr>
          <p:nvPr>
            <p:ph type="body" idx="1"/>
          </p:nvPr>
        </p:nvSpPr>
        <p:spPr bwMode="auto">
          <a:xfrm>
            <a:off x="685800" y="4343400"/>
            <a:ext cx="5484813" cy="41132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eaLnBrk="1" hangingPunct="1">
              <a:spcBef>
                <a:spcPct val="0"/>
              </a:spcBef>
            </a:pPr>
            <a:endParaRPr lang="nl-NL" altLang="nl-NL"/>
          </a:p>
        </p:txBody>
      </p:sp>
    </p:spTree>
    <p:extLst>
      <p:ext uri="{BB962C8B-B14F-4D97-AF65-F5344CB8AC3E}">
        <p14:creationId xmlns:p14="http://schemas.microsoft.com/office/powerpoint/2010/main" val="2521292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0C723-0157-5C4F-FEC7-560C22DD024E}"/>
            </a:ext>
          </a:extLst>
        </p:cNvPr>
        <p:cNvGrpSpPr/>
        <p:nvPr/>
      </p:nvGrpSpPr>
      <p:grpSpPr>
        <a:xfrm>
          <a:off x="0" y="0"/>
          <a:ext cx="0" cy="0"/>
          <a:chOff x="0" y="0"/>
          <a:chExt cx="0" cy="0"/>
        </a:xfrm>
      </p:grpSpPr>
      <p:sp>
        <p:nvSpPr>
          <p:cNvPr id="13314" name="Tijdelijke aanduiding voor dia-afbeelding 1">
            <a:extLst>
              <a:ext uri="{FF2B5EF4-FFF2-40B4-BE49-F238E27FC236}">
                <a16:creationId xmlns:a16="http://schemas.microsoft.com/office/drawing/2014/main" id="{A74D7DFF-F742-C696-E5FD-C4C17ADC85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Tijdelijke aanduiding voor notities 2">
            <a:extLst>
              <a:ext uri="{FF2B5EF4-FFF2-40B4-BE49-F238E27FC236}">
                <a16:creationId xmlns:a16="http://schemas.microsoft.com/office/drawing/2014/main" id="{66BFF863-CC01-486C-7878-AF44D55023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a:ea typeface="ＭＳ Ｐゴシック" panose="020B0600070205080204" pitchFamily="34" charset="-128"/>
            </a:endParaRPr>
          </a:p>
        </p:txBody>
      </p:sp>
      <p:sp>
        <p:nvSpPr>
          <p:cNvPr id="13316" name="Tijdelijke aanduiding voor dianummer 3">
            <a:extLst>
              <a:ext uri="{FF2B5EF4-FFF2-40B4-BE49-F238E27FC236}">
                <a16:creationId xmlns:a16="http://schemas.microsoft.com/office/drawing/2014/main" id="{C4C0DA04-59ED-3215-DE78-96DF9863601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5B0338FA-8414-49CA-9B49-0D67403ECBB8}"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67</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561423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717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7849027-58F4-4940-A7F8-68C7E61483B0}" type="slidenum">
              <a:rPr lang="nl-NL" altLang="nl-NL" sz="1200">
                <a:solidFill>
                  <a:srgbClr val="000000"/>
                </a:solidFill>
              </a:rPr>
              <a:pPr eaLnBrk="1" hangingPunct="1"/>
              <a:t>79</a:t>
            </a:fld>
            <a:endParaRPr lang="nl-NL" altLang="nl-NL" sz="1200">
              <a:solidFill>
                <a:srgbClr val="000000"/>
              </a:solidFill>
            </a:endParaRPr>
          </a:p>
        </p:txBody>
      </p:sp>
    </p:spTree>
    <p:extLst>
      <p:ext uri="{BB962C8B-B14F-4D97-AF65-F5344CB8AC3E}">
        <p14:creationId xmlns:p14="http://schemas.microsoft.com/office/powerpoint/2010/main" val="119666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819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C911605-E262-4AC7-99BD-97100107E740}" type="slidenum">
              <a:rPr lang="nl-NL" altLang="nl-NL" sz="1200">
                <a:solidFill>
                  <a:srgbClr val="000000"/>
                </a:solidFill>
              </a:rPr>
              <a:pPr eaLnBrk="1" hangingPunct="1"/>
              <a:t>80</a:t>
            </a:fld>
            <a:endParaRPr lang="nl-NL" altLang="nl-NL" sz="1200">
              <a:solidFill>
                <a:srgbClr val="000000"/>
              </a:solidFill>
            </a:endParaRPr>
          </a:p>
        </p:txBody>
      </p:sp>
    </p:spTree>
    <p:extLst>
      <p:ext uri="{BB962C8B-B14F-4D97-AF65-F5344CB8AC3E}">
        <p14:creationId xmlns:p14="http://schemas.microsoft.com/office/powerpoint/2010/main" val="3547235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07D3ABFE-1AC4-40DD-9F47-702F2DD6E395}" type="datetimeFigureOut">
              <a:rPr lang="nl-NL" smtClean="0"/>
              <a:t>4-1-2025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A066488-5F6B-4248-8552-0CB6722D5F53}" type="slidenum">
              <a:rPr lang="nl-NL" smtClean="0"/>
              <a:t>‹nr.›</a:t>
            </a:fld>
            <a:endParaRPr lang="nl-NL"/>
          </a:p>
        </p:txBody>
      </p:sp>
    </p:spTree>
    <p:extLst>
      <p:ext uri="{BB962C8B-B14F-4D97-AF65-F5344CB8AC3E}">
        <p14:creationId xmlns:p14="http://schemas.microsoft.com/office/powerpoint/2010/main" val="317179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7D3ABFE-1AC4-40DD-9F47-702F2DD6E395}" type="datetimeFigureOut">
              <a:rPr lang="nl-NL" smtClean="0"/>
              <a:t>4-1-2025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A066488-5F6B-4248-8552-0CB6722D5F53}" type="slidenum">
              <a:rPr lang="nl-NL" smtClean="0"/>
              <a:t>‹nr.›</a:t>
            </a:fld>
            <a:endParaRPr lang="nl-NL"/>
          </a:p>
        </p:txBody>
      </p:sp>
    </p:spTree>
    <p:extLst>
      <p:ext uri="{BB962C8B-B14F-4D97-AF65-F5344CB8AC3E}">
        <p14:creationId xmlns:p14="http://schemas.microsoft.com/office/powerpoint/2010/main" val="2897866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7D3ABFE-1AC4-40DD-9F47-702F2DD6E395}" type="datetimeFigureOut">
              <a:rPr lang="nl-NL" smtClean="0"/>
              <a:t>4-1-2025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A066488-5F6B-4248-8552-0CB6722D5F53}" type="slidenum">
              <a:rPr lang="nl-NL" smtClean="0"/>
              <a:t>‹nr.›</a:t>
            </a:fld>
            <a:endParaRPr lang="nl-NL"/>
          </a:p>
        </p:txBody>
      </p:sp>
    </p:spTree>
    <p:extLst>
      <p:ext uri="{BB962C8B-B14F-4D97-AF65-F5344CB8AC3E}">
        <p14:creationId xmlns:p14="http://schemas.microsoft.com/office/powerpoint/2010/main" val="4036737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 en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48B3D0-8028-4093-BFCB-F935C4FD7C56}"/>
              </a:ext>
            </a:extLst>
          </p:cNvPr>
          <p:cNvSpPr>
            <a:spLocks noGrp="1"/>
          </p:cNvSpPr>
          <p:nvPr>
            <p:ph type="title"/>
          </p:nvPr>
        </p:nvSpPr>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CA7CA8D-FABC-4EA3-851C-6E91CE55309E}"/>
              </a:ext>
            </a:extLst>
          </p:cNvPr>
          <p:cNvSpPr>
            <a:spLocks noGrp="1"/>
          </p:cNvSpPr>
          <p:nvPr>
            <p:ph type="body"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9AFC39D-7289-4416-872B-F7EAC3B94E09}"/>
              </a:ext>
            </a:extLst>
          </p:cNvPr>
          <p:cNvSpPr>
            <a:spLocks noGrp="1"/>
          </p:cNvSpPr>
          <p:nvPr>
            <p:ph type="dt" sz="half" idx="10"/>
          </p:nvPr>
        </p:nvSpPr>
        <p:spPr/>
        <p:txBody>
          <a:bodyPr/>
          <a:lstStyle/>
          <a:p>
            <a:fld id="{BE0EFFB2-3961-4BDA-8898-DCA4D31B45A6}" type="datetimeFigureOut">
              <a:rPr lang="nl-NL" smtClean="0"/>
              <a:t>4-1-2025</a:t>
            </a:fld>
            <a:endParaRPr lang="nl-NL"/>
          </a:p>
        </p:txBody>
      </p:sp>
      <p:sp>
        <p:nvSpPr>
          <p:cNvPr id="5" name="Tijdelijke aanduiding voor voettekst 4">
            <a:extLst>
              <a:ext uri="{FF2B5EF4-FFF2-40B4-BE49-F238E27FC236}">
                <a16:creationId xmlns:a16="http://schemas.microsoft.com/office/drawing/2014/main" id="{6F08DA97-AF83-415E-9161-FEB9861402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13B9412-D864-42B6-B171-591808B329F4}"/>
              </a:ext>
            </a:extLst>
          </p:cNvPr>
          <p:cNvSpPr>
            <a:spLocks noGrp="1"/>
          </p:cNvSpPr>
          <p:nvPr>
            <p:ph type="sldNum" sz="quarter" idx="12"/>
          </p:nvPr>
        </p:nvSpPr>
        <p:spPr/>
        <p:txBody>
          <a:bodyPr/>
          <a:lstStyle/>
          <a:p>
            <a:fld id="{BC7E3F6B-80C2-4F1C-8CBF-34D0F9677979}" type="slidenum">
              <a:rPr lang="nl-NL" smtClean="0"/>
              <a:t>‹nr.›</a:t>
            </a:fld>
            <a:endParaRPr lang="nl-NL"/>
          </a:p>
        </p:txBody>
      </p:sp>
    </p:spTree>
    <p:extLst>
      <p:ext uri="{BB962C8B-B14F-4D97-AF65-F5344CB8AC3E}">
        <p14:creationId xmlns:p14="http://schemas.microsoft.com/office/powerpoint/2010/main" val="3633626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7D3ABFE-1AC4-40DD-9F47-702F2DD6E395}" type="datetimeFigureOut">
              <a:rPr lang="nl-NL" smtClean="0"/>
              <a:t>4-1-2025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A066488-5F6B-4248-8552-0CB6722D5F53}" type="slidenum">
              <a:rPr lang="nl-NL" smtClean="0"/>
              <a:t>‹nr.›</a:t>
            </a:fld>
            <a:endParaRPr lang="nl-NL"/>
          </a:p>
        </p:txBody>
      </p:sp>
    </p:spTree>
    <p:extLst>
      <p:ext uri="{BB962C8B-B14F-4D97-AF65-F5344CB8AC3E}">
        <p14:creationId xmlns:p14="http://schemas.microsoft.com/office/powerpoint/2010/main" val="861499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07D3ABFE-1AC4-40DD-9F47-702F2DD6E395}" type="datetimeFigureOut">
              <a:rPr lang="nl-NL" smtClean="0"/>
              <a:t>4-1-2025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A066488-5F6B-4248-8552-0CB6722D5F53}" type="slidenum">
              <a:rPr lang="nl-NL" smtClean="0"/>
              <a:t>‹nr.›</a:t>
            </a:fld>
            <a:endParaRPr lang="nl-NL"/>
          </a:p>
        </p:txBody>
      </p:sp>
    </p:spTree>
    <p:extLst>
      <p:ext uri="{BB962C8B-B14F-4D97-AF65-F5344CB8AC3E}">
        <p14:creationId xmlns:p14="http://schemas.microsoft.com/office/powerpoint/2010/main" val="3578419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07D3ABFE-1AC4-40DD-9F47-702F2DD6E395}" type="datetimeFigureOut">
              <a:rPr lang="nl-NL" smtClean="0"/>
              <a:t>4-1-2025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A066488-5F6B-4248-8552-0CB6722D5F53}" type="slidenum">
              <a:rPr lang="nl-NL" smtClean="0"/>
              <a:t>‹nr.›</a:t>
            </a:fld>
            <a:endParaRPr lang="nl-NL"/>
          </a:p>
        </p:txBody>
      </p:sp>
    </p:spTree>
    <p:extLst>
      <p:ext uri="{BB962C8B-B14F-4D97-AF65-F5344CB8AC3E}">
        <p14:creationId xmlns:p14="http://schemas.microsoft.com/office/powerpoint/2010/main" val="2797437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07D3ABFE-1AC4-40DD-9F47-702F2DD6E395}" type="datetimeFigureOut">
              <a:rPr lang="nl-NL" smtClean="0"/>
              <a:t>4-1-2025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8A066488-5F6B-4248-8552-0CB6722D5F53}" type="slidenum">
              <a:rPr lang="nl-NL" smtClean="0"/>
              <a:t>‹nr.›</a:t>
            </a:fld>
            <a:endParaRPr lang="nl-NL"/>
          </a:p>
        </p:txBody>
      </p:sp>
    </p:spTree>
    <p:extLst>
      <p:ext uri="{BB962C8B-B14F-4D97-AF65-F5344CB8AC3E}">
        <p14:creationId xmlns:p14="http://schemas.microsoft.com/office/powerpoint/2010/main" val="2301132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07D3ABFE-1AC4-40DD-9F47-702F2DD6E395}" type="datetimeFigureOut">
              <a:rPr lang="nl-NL" smtClean="0"/>
              <a:t>4-1-2025</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8A066488-5F6B-4248-8552-0CB6722D5F53}" type="slidenum">
              <a:rPr lang="nl-NL" smtClean="0"/>
              <a:t>‹nr.›</a:t>
            </a:fld>
            <a:endParaRPr lang="nl-NL"/>
          </a:p>
        </p:txBody>
      </p:sp>
    </p:spTree>
    <p:extLst>
      <p:ext uri="{BB962C8B-B14F-4D97-AF65-F5344CB8AC3E}">
        <p14:creationId xmlns:p14="http://schemas.microsoft.com/office/powerpoint/2010/main" val="724478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D3ABFE-1AC4-40DD-9F47-702F2DD6E395}" type="datetimeFigureOut">
              <a:rPr lang="nl-NL" smtClean="0"/>
              <a:t>4-1-2025</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8A066488-5F6B-4248-8552-0CB6722D5F53}" type="slidenum">
              <a:rPr lang="nl-NL" smtClean="0"/>
              <a:t>‹nr.›</a:t>
            </a:fld>
            <a:endParaRPr lang="nl-NL"/>
          </a:p>
        </p:txBody>
      </p:sp>
    </p:spTree>
    <p:extLst>
      <p:ext uri="{BB962C8B-B14F-4D97-AF65-F5344CB8AC3E}">
        <p14:creationId xmlns:p14="http://schemas.microsoft.com/office/powerpoint/2010/main" val="775090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7D3ABFE-1AC4-40DD-9F47-702F2DD6E395}" type="datetimeFigureOut">
              <a:rPr lang="nl-NL" smtClean="0"/>
              <a:t>4-1-2025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A066488-5F6B-4248-8552-0CB6722D5F53}" type="slidenum">
              <a:rPr lang="nl-NL" smtClean="0"/>
              <a:t>‹nr.›</a:t>
            </a:fld>
            <a:endParaRPr lang="nl-NL"/>
          </a:p>
        </p:txBody>
      </p:sp>
    </p:spTree>
    <p:extLst>
      <p:ext uri="{BB962C8B-B14F-4D97-AF65-F5344CB8AC3E}">
        <p14:creationId xmlns:p14="http://schemas.microsoft.com/office/powerpoint/2010/main" val="3792643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7D3ABFE-1AC4-40DD-9F47-702F2DD6E395}" type="datetimeFigureOut">
              <a:rPr lang="nl-NL" smtClean="0"/>
              <a:t>4-1-2025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A066488-5F6B-4248-8552-0CB6722D5F53}" type="slidenum">
              <a:rPr lang="nl-NL" smtClean="0"/>
              <a:t>‹nr.›</a:t>
            </a:fld>
            <a:endParaRPr lang="nl-NL"/>
          </a:p>
        </p:txBody>
      </p:sp>
    </p:spTree>
    <p:extLst>
      <p:ext uri="{BB962C8B-B14F-4D97-AF65-F5344CB8AC3E}">
        <p14:creationId xmlns:p14="http://schemas.microsoft.com/office/powerpoint/2010/main" val="366934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7D3ABFE-1AC4-40DD-9F47-702F2DD6E395}" type="datetimeFigureOut">
              <a:rPr lang="nl-NL" smtClean="0"/>
              <a:t>4-1-2025</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A066488-5F6B-4248-8552-0CB6722D5F53}" type="slidenum">
              <a:rPr lang="nl-NL" smtClean="0"/>
              <a:t>‹nr.›</a:t>
            </a:fld>
            <a:endParaRPr lang="nl-NL"/>
          </a:p>
        </p:txBody>
      </p:sp>
    </p:spTree>
    <p:extLst>
      <p:ext uri="{BB962C8B-B14F-4D97-AF65-F5344CB8AC3E}">
        <p14:creationId xmlns:p14="http://schemas.microsoft.com/office/powerpoint/2010/main" val="135568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nickmonshouwerhu.blogspot.com/2015/11/muziekles-een-lied-aanleren.html"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7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hyperlink" Target="https://pxhere.com/nl/photo/706641" TargetMode="External"/><Relationship Id="rId2" Type="http://schemas.openxmlformats.org/officeDocument/2006/relationships/image" Target="../media/image44.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hape 78"/>
          <p:cNvSpPr txBox="1">
            <a:spLocks noChangeArrowheads="1"/>
          </p:cNvSpPr>
          <p:nvPr/>
        </p:nvSpPr>
        <p:spPr bwMode="auto">
          <a:xfrm>
            <a:off x="0" y="287866"/>
            <a:ext cx="8229600" cy="1024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Clr>
                <a:srgbClr val="000000"/>
              </a:buClr>
              <a:buSzPct val="25000"/>
              <a:buFont typeface="Calibri" pitchFamily="34" charset="0"/>
              <a:buNone/>
            </a:pPr>
            <a:r>
              <a:rPr lang="en-US" altLang="nl-NL" sz="3600" b="1" dirty="0">
                <a:solidFill>
                  <a:srgbClr val="000000"/>
                </a:solidFill>
                <a:sym typeface="Calibri" pitchFamily="34" charset="0"/>
              </a:rPr>
              <a:t>   </a:t>
            </a:r>
            <a:r>
              <a:rPr lang="en-US" altLang="nl-NL" b="1" dirty="0">
                <a:solidFill>
                  <a:srgbClr val="000000"/>
                </a:solidFill>
                <a:sym typeface="Calibri" pitchFamily="34" charset="0"/>
              </a:rPr>
              <a:t>Welkom</a:t>
            </a:r>
          </a:p>
          <a:p>
            <a:pPr eaLnBrk="1" hangingPunct="1">
              <a:spcBef>
                <a:spcPct val="0"/>
              </a:spcBef>
              <a:buClr>
                <a:srgbClr val="000000"/>
              </a:buClr>
              <a:buSzPct val="25000"/>
              <a:buFont typeface="Calibri" pitchFamily="34" charset="0"/>
              <a:buNone/>
            </a:pPr>
            <a:r>
              <a:rPr lang="en-US" altLang="nl-NL" b="1" dirty="0">
                <a:solidFill>
                  <a:srgbClr val="000000"/>
                </a:solidFill>
                <a:sym typeface="Calibri" pitchFamily="34" charset="0"/>
              </a:rPr>
              <a:t>   </a:t>
            </a:r>
          </a:p>
        </p:txBody>
      </p:sp>
      <p:sp>
        <p:nvSpPr>
          <p:cNvPr id="2051" name="Shape 79"/>
          <p:cNvSpPr txBox="1">
            <a:spLocks noChangeArrowheads="1"/>
          </p:cNvSpPr>
          <p:nvPr/>
        </p:nvSpPr>
        <p:spPr bwMode="auto">
          <a:xfrm>
            <a:off x="0" y="973668"/>
            <a:ext cx="6700038" cy="57115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marL="342900" indent="-3429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Clr>
                <a:srgbClr val="000000"/>
              </a:buClr>
              <a:buSzPct val="25000"/>
              <a:buFont typeface="Calibri" pitchFamily="34" charset="0"/>
              <a:buNone/>
            </a:pPr>
            <a:r>
              <a:rPr lang="en-US" altLang="nl-NL" sz="3600" b="1" dirty="0">
                <a:solidFill>
                  <a:srgbClr val="000000"/>
                </a:solidFill>
                <a:sym typeface="Calibri" pitchFamily="34" charset="0"/>
              </a:rPr>
              <a:t>   </a:t>
            </a:r>
            <a:r>
              <a:rPr lang="en-US" altLang="nl-NL" b="1" dirty="0" err="1">
                <a:solidFill>
                  <a:srgbClr val="000000"/>
                </a:solidFill>
                <a:sym typeface="Calibri" pitchFamily="34" charset="0"/>
              </a:rPr>
              <a:t>Voorganger</a:t>
            </a:r>
            <a:r>
              <a:rPr lang="en-US" altLang="nl-NL" b="1" dirty="0">
                <a:solidFill>
                  <a:srgbClr val="000000"/>
                </a:solidFill>
                <a:sym typeface="Calibri" pitchFamily="34" charset="0"/>
              </a:rPr>
              <a:t>:</a:t>
            </a:r>
            <a:r>
              <a:rPr lang="en-US" altLang="nl-NL" i="1" dirty="0">
                <a:solidFill>
                  <a:srgbClr val="000000"/>
                </a:solidFill>
                <a:sym typeface="Calibri" pitchFamily="34" charset="0"/>
              </a:rPr>
              <a:t> </a:t>
            </a:r>
          </a:p>
          <a:p>
            <a:pPr eaLnBrk="1" hangingPunct="1">
              <a:spcBef>
                <a:spcPts val="900"/>
              </a:spcBef>
              <a:buClr>
                <a:srgbClr val="000000"/>
              </a:buClr>
              <a:buSzPct val="25000"/>
              <a:buNone/>
            </a:pPr>
            <a:r>
              <a:rPr lang="en-US" altLang="nl-NL" b="1" dirty="0">
                <a:solidFill>
                  <a:srgbClr val="000000"/>
                </a:solidFill>
                <a:sym typeface="Calibri" pitchFamily="34" charset="0"/>
              </a:rPr>
              <a:t>   </a:t>
            </a:r>
            <a:r>
              <a:rPr lang="en-US" altLang="nl-NL" dirty="0">
                <a:solidFill>
                  <a:srgbClr val="000000"/>
                </a:solidFill>
                <a:sym typeface="Calibri" pitchFamily="34" charset="0"/>
              </a:rPr>
              <a:t>Ds. W. Kok</a:t>
            </a:r>
          </a:p>
          <a:p>
            <a:pPr eaLnBrk="1" hangingPunct="1">
              <a:spcBef>
                <a:spcPts val="900"/>
              </a:spcBef>
              <a:buClr>
                <a:srgbClr val="000000"/>
              </a:buClr>
              <a:buSzPct val="25000"/>
              <a:buNone/>
            </a:pPr>
            <a:r>
              <a:rPr lang="en-US" altLang="nl-NL" b="1" dirty="0">
                <a:solidFill>
                  <a:srgbClr val="000000"/>
                </a:solidFill>
                <a:sym typeface="Calibri" pitchFamily="34" charset="0"/>
              </a:rPr>
              <a:t>	</a:t>
            </a:r>
            <a:r>
              <a:rPr lang="en-US" altLang="nl-NL" b="1" dirty="0" err="1">
                <a:solidFill>
                  <a:srgbClr val="000000"/>
                </a:solidFill>
                <a:sym typeface="Calibri" pitchFamily="34" charset="0"/>
              </a:rPr>
              <a:t>Ouderling</a:t>
            </a:r>
            <a:r>
              <a:rPr lang="en-US" altLang="nl-NL" b="1" dirty="0">
                <a:solidFill>
                  <a:srgbClr val="000000"/>
                </a:solidFill>
                <a:sym typeface="Calibri" pitchFamily="34" charset="0"/>
              </a:rPr>
              <a:t> van </a:t>
            </a:r>
            <a:r>
              <a:rPr lang="en-US" altLang="nl-NL" b="1" dirty="0" err="1">
                <a:solidFill>
                  <a:srgbClr val="000000"/>
                </a:solidFill>
                <a:sym typeface="Calibri" pitchFamily="34" charset="0"/>
              </a:rPr>
              <a:t>dienst</a:t>
            </a:r>
            <a:r>
              <a:rPr lang="en-US" altLang="nl-NL" b="1" dirty="0">
                <a:solidFill>
                  <a:srgbClr val="000000"/>
                </a:solidFill>
                <a:sym typeface="Calibri" pitchFamily="34" charset="0"/>
              </a:rPr>
              <a:t>:</a:t>
            </a:r>
          </a:p>
          <a:p>
            <a:pPr eaLnBrk="1" hangingPunct="1">
              <a:spcBef>
                <a:spcPts val="900"/>
              </a:spcBef>
              <a:buClr>
                <a:srgbClr val="000000"/>
              </a:buClr>
              <a:buSzPct val="25000"/>
              <a:buNone/>
            </a:pPr>
            <a:r>
              <a:rPr lang="en-US" altLang="nl-NL" b="1" dirty="0">
                <a:solidFill>
                  <a:srgbClr val="000000"/>
                </a:solidFill>
                <a:sym typeface="Calibri" pitchFamily="34" charset="0"/>
              </a:rPr>
              <a:t>    </a:t>
            </a:r>
            <a:r>
              <a:rPr lang="en-US" altLang="nl-NL" dirty="0" err="1">
                <a:solidFill>
                  <a:srgbClr val="000000"/>
                </a:solidFill>
                <a:sym typeface="Calibri" pitchFamily="34" charset="0"/>
              </a:rPr>
              <a:t>Geke</a:t>
            </a:r>
            <a:r>
              <a:rPr lang="en-US" altLang="nl-NL" dirty="0">
                <a:solidFill>
                  <a:srgbClr val="000000"/>
                </a:solidFill>
                <a:sym typeface="Calibri" pitchFamily="34" charset="0"/>
              </a:rPr>
              <a:t> Winters</a:t>
            </a:r>
          </a:p>
          <a:p>
            <a:pPr eaLnBrk="1" hangingPunct="1">
              <a:spcBef>
                <a:spcPts val="900"/>
              </a:spcBef>
              <a:buClr>
                <a:srgbClr val="000000"/>
              </a:buClr>
              <a:buSzPct val="25000"/>
              <a:buFont typeface="Calibri" pitchFamily="34" charset="0"/>
              <a:buNone/>
            </a:pPr>
            <a:r>
              <a:rPr lang="en-US" altLang="nl-NL" b="1" dirty="0">
                <a:solidFill>
                  <a:srgbClr val="000000"/>
                </a:solidFill>
                <a:sym typeface="Calibri" pitchFamily="34" charset="0"/>
              </a:rPr>
              <a:t>	</a:t>
            </a:r>
            <a:r>
              <a:rPr lang="en-US" altLang="nl-NL" b="1" dirty="0" err="1">
                <a:solidFill>
                  <a:srgbClr val="000000"/>
                </a:solidFill>
                <a:sym typeface="Calibri" pitchFamily="34" charset="0"/>
              </a:rPr>
              <a:t>Muzikale</a:t>
            </a:r>
            <a:r>
              <a:rPr lang="en-US" altLang="nl-NL" b="1" dirty="0">
                <a:solidFill>
                  <a:srgbClr val="000000"/>
                </a:solidFill>
                <a:sym typeface="Calibri" pitchFamily="34" charset="0"/>
              </a:rPr>
              <a:t> </a:t>
            </a:r>
            <a:r>
              <a:rPr lang="en-US" altLang="nl-NL" b="1" dirty="0" err="1">
                <a:solidFill>
                  <a:srgbClr val="000000"/>
                </a:solidFill>
                <a:sym typeface="Calibri" pitchFamily="34" charset="0"/>
              </a:rPr>
              <a:t>begeleiding</a:t>
            </a:r>
            <a:r>
              <a:rPr lang="en-US" altLang="nl-NL" b="1" dirty="0">
                <a:solidFill>
                  <a:srgbClr val="000000"/>
                </a:solidFill>
                <a:sym typeface="Calibri" pitchFamily="34" charset="0"/>
              </a:rPr>
              <a:t>:</a:t>
            </a:r>
          </a:p>
          <a:p>
            <a:pPr eaLnBrk="1" hangingPunct="1">
              <a:spcBef>
                <a:spcPts val="900"/>
              </a:spcBef>
              <a:buClr>
                <a:srgbClr val="000000"/>
              </a:buClr>
              <a:buSzPct val="25000"/>
              <a:buFont typeface="Calibri" pitchFamily="34" charset="0"/>
              <a:buNone/>
            </a:pPr>
            <a:r>
              <a:rPr lang="en-US" altLang="nl-NL" dirty="0">
                <a:solidFill>
                  <a:srgbClr val="000000"/>
                </a:solidFill>
                <a:sym typeface="Calibri" pitchFamily="34" charset="0"/>
              </a:rPr>
              <a:t>	Johan </a:t>
            </a:r>
            <a:r>
              <a:rPr lang="en-US" altLang="nl-NL" dirty="0" err="1">
                <a:solidFill>
                  <a:srgbClr val="000000"/>
                </a:solidFill>
                <a:sym typeface="Calibri" pitchFamily="34" charset="0"/>
              </a:rPr>
              <a:t>Tijssen</a:t>
            </a:r>
            <a:endParaRPr lang="en-US" altLang="nl-NL" dirty="0">
              <a:solidFill>
                <a:srgbClr val="000000"/>
              </a:solidFill>
              <a:sym typeface="Calibri" pitchFamily="34" charset="0"/>
            </a:endParaRPr>
          </a:p>
          <a:p>
            <a:pPr eaLnBrk="1" hangingPunct="1">
              <a:spcBef>
                <a:spcPts val="900"/>
              </a:spcBef>
              <a:buClr>
                <a:srgbClr val="000000"/>
              </a:buClr>
              <a:buSzPct val="25000"/>
              <a:buFont typeface="Calibri" pitchFamily="34" charset="0"/>
              <a:buNone/>
            </a:pPr>
            <a:r>
              <a:rPr lang="en-US" altLang="nl-NL" b="1" dirty="0">
                <a:solidFill>
                  <a:srgbClr val="000000"/>
                </a:solidFill>
                <a:sym typeface="Calibri" pitchFamily="34" charset="0"/>
              </a:rPr>
              <a:t>    </a:t>
            </a:r>
            <a:r>
              <a:rPr lang="en-US" altLang="nl-NL" b="1" dirty="0" err="1">
                <a:solidFill>
                  <a:srgbClr val="000000"/>
                </a:solidFill>
                <a:sym typeface="Calibri" pitchFamily="34" charset="0"/>
              </a:rPr>
              <a:t>Schriftlezingen</a:t>
            </a:r>
            <a:r>
              <a:rPr lang="en-US" altLang="nl-NL" b="1" dirty="0">
                <a:solidFill>
                  <a:srgbClr val="000000"/>
                </a:solidFill>
                <a:sym typeface="Calibri" pitchFamily="34" charset="0"/>
              </a:rPr>
              <a:t>:</a:t>
            </a:r>
          </a:p>
          <a:p>
            <a:pPr eaLnBrk="1" hangingPunct="1">
              <a:spcBef>
                <a:spcPts val="900"/>
              </a:spcBef>
              <a:buClr>
                <a:srgbClr val="000000"/>
              </a:buClr>
              <a:buSzPct val="25000"/>
              <a:buFont typeface="Calibri" pitchFamily="34" charset="0"/>
              <a:buNone/>
            </a:pPr>
            <a:r>
              <a:rPr lang="en-US" altLang="nl-NL" dirty="0">
                <a:solidFill>
                  <a:srgbClr val="000000"/>
                </a:solidFill>
                <a:sym typeface="Calibri" pitchFamily="34" charset="0"/>
              </a:rPr>
              <a:t>	Genesis 1: 1, 2, 31 Openb.21: 1-5</a:t>
            </a:r>
          </a:p>
          <a:p>
            <a:pPr eaLnBrk="1" hangingPunct="1">
              <a:spcBef>
                <a:spcPts val="900"/>
              </a:spcBef>
              <a:buClr>
                <a:srgbClr val="000000"/>
              </a:buClr>
              <a:buSzPct val="25000"/>
              <a:buFont typeface="Calibri" pitchFamily="34" charset="0"/>
              <a:buNone/>
            </a:pPr>
            <a:r>
              <a:rPr lang="en-US" altLang="nl-NL" dirty="0">
                <a:solidFill>
                  <a:srgbClr val="000000"/>
                </a:solidFill>
                <a:sym typeface="Calibri" pitchFamily="34" charset="0"/>
              </a:rPr>
              <a:t>    </a:t>
            </a:r>
            <a:r>
              <a:rPr lang="en-US" altLang="nl-NL" dirty="0" err="1">
                <a:solidFill>
                  <a:srgbClr val="000000"/>
                </a:solidFill>
                <a:sym typeface="Calibri" pitchFamily="34" charset="0"/>
              </a:rPr>
              <a:t>Jesaja</a:t>
            </a:r>
            <a:r>
              <a:rPr lang="en-US" altLang="nl-NL" dirty="0">
                <a:solidFill>
                  <a:srgbClr val="000000"/>
                </a:solidFill>
                <a:sym typeface="Calibri" pitchFamily="34" charset="0"/>
              </a:rPr>
              <a:t> 43: 1-5, 14-19 </a:t>
            </a:r>
          </a:p>
        </p:txBody>
      </p:sp>
      <p:pic>
        <p:nvPicPr>
          <p:cNvPr id="2052" name="Shape 80"/>
          <p:cNvPicPr preferRelativeResize="0">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49728" y="1"/>
            <a:ext cx="2094271" cy="5256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Afbeelding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49728" y="5256499"/>
            <a:ext cx="2094271" cy="1601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13853698"/>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91608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69158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62333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03466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00456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D1A485-3C97-F892-3749-C1F3B50E890A}"/>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Welkom en mededelingen</a:t>
            </a:r>
          </a:p>
        </p:txBody>
      </p:sp>
      <p:sp>
        <p:nvSpPr>
          <p:cNvPr id="3" name="Tijdelijke aanduiding voor inhoud 2">
            <a:extLst>
              <a:ext uri="{FF2B5EF4-FFF2-40B4-BE49-F238E27FC236}">
                <a16:creationId xmlns:a16="http://schemas.microsoft.com/office/drawing/2014/main" id="{D036BF26-51D7-FE37-B85A-EE1C9D59761F}"/>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808551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A7A710-CC22-B754-BA02-07664489BB1A}"/>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Intochtslied NLB 139: 1 en 2</a:t>
            </a:r>
            <a:br>
              <a:rPr lang="nl-NL" sz="3600" b="1" dirty="0">
                <a:latin typeface="Calibri" panose="020F0502020204030204" pitchFamily="34" charset="0"/>
                <a:ea typeface="Calibri" panose="020F0502020204030204" pitchFamily="34" charset="0"/>
                <a:cs typeface="Calibri" panose="020F0502020204030204" pitchFamily="34" charset="0"/>
              </a:rPr>
            </a:br>
            <a:r>
              <a:rPr lang="nl-NL" sz="3600" b="1" dirty="0">
                <a:solidFill>
                  <a:schemeClr val="tx2">
                    <a:lumMod val="50000"/>
                    <a:lumOff val="50000"/>
                  </a:schemeClr>
                </a:solidFill>
                <a:latin typeface="Calibri" panose="020F0502020204030204" pitchFamily="34" charset="0"/>
                <a:ea typeface="Calibri" panose="020F0502020204030204" pitchFamily="34" charset="0"/>
                <a:cs typeface="Calibri" panose="020F0502020204030204" pitchFamily="34" charset="0"/>
              </a:rPr>
              <a:t>‘ Heer, die mij ziet zoals ik ben, ‘</a:t>
            </a: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AEC3B7B8-ADA0-3A40-B6D4-74FF1F340D1C}"/>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012778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25BFFA-BBB0-4A14-900B-CDCFC9ECE144}"/>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585D170A-2176-4E0A-BC10-DEF790DE6505}"/>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53AB7583-B6D6-45CF-823E-7612BB21AF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71495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9ADA2A-EBC5-4D4B-98E5-7F23229BB0EA}"/>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E782D830-51FF-4DF3-9A9B-2661FABD20D4}"/>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187FB9DE-1C90-4547-BF25-996E4CAC82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18618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1EF084-30D3-49C9-8037-32B76369FC8C}"/>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B630F58B-9A87-4819-B454-9AB6ADF75683}"/>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676D23AA-CF78-4E77-85B7-A095C95AF7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04483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74D688E-05DF-1896-4B54-BB09F495C4F2}"/>
              </a:ext>
            </a:extLst>
          </p:cNvPr>
          <p:cNvPicPr>
            <a:picLocks noChangeAspect="1"/>
          </p:cNvPicPr>
          <p:nvPr/>
        </p:nvPicPr>
        <p:blipFill>
          <a:blip r:embed="rId3"/>
          <a:stretch>
            <a:fillRect/>
          </a:stretch>
        </p:blipFill>
        <p:spPr>
          <a:xfrm>
            <a:off x="6715496" y="4429496"/>
            <a:ext cx="2428504" cy="2428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291" name="Tijdelijke aanduiding voor tekst 2"/>
          <p:cNvSpPr>
            <a:spLocks noGrp="1" noChangeArrowheads="1"/>
          </p:cNvSpPr>
          <p:nvPr>
            <p:ph type="body" idx="1"/>
          </p:nvPr>
        </p:nvSpPr>
        <p:spPr>
          <a:xfrm>
            <a:off x="228295" y="613311"/>
            <a:ext cx="8687410" cy="5631378"/>
          </a:xfrm>
        </p:spPr>
        <p:txBody>
          <a:bodyPr>
            <a:noAutofit/>
          </a:bodyPr>
          <a:lstStyle/>
          <a:p>
            <a:pPr marL="0" indent="0">
              <a:buNone/>
            </a:pPr>
            <a:r>
              <a:rPr lang="nl-NL" altLang="nl-NL" sz="3600" b="1" dirty="0">
                <a:ea typeface="ＭＳ Ｐゴシック" panose="020B0600070205080204" pitchFamily="34" charset="-128"/>
              </a:rPr>
              <a:t>Collecten</a:t>
            </a:r>
          </a:p>
          <a:p>
            <a:pPr marL="0" indent="0">
              <a:buNone/>
            </a:pPr>
            <a:endParaRPr lang="nl-NL" altLang="nl-NL" sz="3600" b="1" dirty="0">
              <a:ea typeface="ＭＳ Ｐゴシック" panose="020B0600070205080204" pitchFamily="34" charset="-128"/>
            </a:endParaRPr>
          </a:p>
          <a:p>
            <a:pPr marL="0" indent="0">
              <a:buNone/>
            </a:pPr>
            <a:r>
              <a:rPr lang="nl-NL" altLang="nl-NL" sz="3600" dirty="0">
                <a:ea typeface="ＭＳ Ｐゴシック" panose="020B0600070205080204" pitchFamily="34" charset="-128"/>
              </a:rPr>
              <a:t>De collecte in de dienst is bestemd voor de kerk</a:t>
            </a:r>
          </a:p>
          <a:p>
            <a:pPr marL="0" indent="0">
              <a:buNone/>
            </a:pPr>
            <a:br>
              <a:rPr lang="nl-NL" altLang="nl-NL" sz="3600" dirty="0">
                <a:ea typeface="ＭＳ Ｐゴシック" panose="020B0600070205080204" pitchFamily="34" charset="-128"/>
              </a:rPr>
            </a:br>
            <a:r>
              <a:rPr lang="nl-NL" altLang="nl-NL" sz="3600" dirty="0">
                <a:ea typeface="ＭＳ Ｐゴシック" panose="020B0600070205080204" pitchFamily="34" charset="-128"/>
              </a:rPr>
              <a:t>De collecte bij de uitgang is bestemd voor de instandhouding van het kerkgebouw.</a:t>
            </a:r>
            <a:br>
              <a:rPr lang="nl-NL" altLang="nl-NL" sz="3600" dirty="0">
                <a:ea typeface="ＭＳ Ｐゴシック" panose="020B0600070205080204" pitchFamily="34" charset="-128"/>
              </a:rPr>
            </a:br>
            <a:br>
              <a:rPr lang="nl-NL" altLang="nl-NL" sz="3600" dirty="0">
                <a:ea typeface="ＭＳ Ｐゴシック" panose="020B0600070205080204" pitchFamily="34" charset="-128"/>
              </a:rPr>
            </a:br>
            <a:r>
              <a:rPr lang="nl-NL" altLang="nl-NL" sz="3600" dirty="0">
                <a:ea typeface="ＭＳ Ｐゴシック" panose="020B0600070205080204" pitchFamily="34" charset="-128"/>
              </a:rPr>
              <a:t>Via de </a:t>
            </a:r>
            <a:r>
              <a:rPr lang="nl-NL" altLang="nl-NL" sz="3600" dirty="0" err="1">
                <a:ea typeface="ＭＳ Ｐゴシック" panose="020B0600070205080204" pitchFamily="34" charset="-128"/>
              </a:rPr>
              <a:t>Scipio</a:t>
            </a:r>
            <a:r>
              <a:rPr lang="nl-NL" altLang="nl-NL" sz="3600" dirty="0">
                <a:ea typeface="ＭＳ Ｐゴシック" panose="020B0600070205080204" pitchFamily="34" charset="-128"/>
              </a:rPr>
              <a:t>-app van de</a:t>
            </a:r>
            <a:br>
              <a:rPr lang="nl-NL" altLang="nl-NL" sz="3600" dirty="0">
                <a:ea typeface="ＭＳ Ｐゴシック" panose="020B0600070205080204" pitchFamily="34" charset="-128"/>
              </a:rPr>
            </a:br>
            <a:r>
              <a:rPr lang="nl-NL" altLang="nl-NL" sz="3600" dirty="0">
                <a:ea typeface="ＭＳ Ｐゴシック" panose="020B0600070205080204" pitchFamily="34" charset="-128"/>
              </a:rPr>
              <a:t>Mariakerk kunt u thuis of in</a:t>
            </a:r>
            <a:br>
              <a:rPr lang="nl-NL" altLang="nl-NL" sz="3600" dirty="0">
                <a:ea typeface="ＭＳ Ｐゴシック" panose="020B0600070205080204" pitchFamily="34" charset="-128"/>
              </a:rPr>
            </a:br>
            <a:r>
              <a:rPr lang="nl-NL" altLang="nl-NL" sz="3600" dirty="0">
                <a:ea typeface="ＭＳ Ｐゴシック" panose="020B0600070205080204" pitchFamily="34" charset="-128"/>
              </a:rPr>
              <a:t>de kerk ook geven.</a:t>
            </a:r>
          </a:p>
          <a:p>
            <a:pPr marL="0" indent="0">
              <a:buNone/>
            </a:pPr>
            <a:endParaRPr lang="nl-NL" altLang="nl-NL" sz="3600" dirty="0">
              <a:ea typeface="ＭＳ Ｐゴシック" panose="020B0600070205080204" pitchFamily="34" charset="-128"/>
            </a:endParaRPr>
          </a:p>
          <a:p>
            <a:pPr marL="0" indent="0">
              <a:buNone/>
            </a:pPr>
            <a:endParaRPr lang="nl-NL" altLang="nl-NL" sz="3600" dirty="0">
              <a:ea typeface="ＭＳ Ｐゴシック" panose="020B0600070205080204" pitchFamily="34" charset="-128"/>
            </a:endParaRPr>
          </a:p>
        </p:txBody>
      </p:sp>
    </p:spTree>
    <p:extLst>
      <p:ext uri="{BB962C8B-B14F-4D97-AF65-F5344CB8AC3E}">
        <p14:creationId xmlns:p14="http://schemas.microsoft.com/office/powerpoint/2010/main" val="3248991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6DA1B-5285-416E-82BB-97A08E168D6D}"/>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91478529-CA63-4872-8604-A948655B931C}"/>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6C3F9699-3847-4B43-9103-EF78ECAF51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244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F33CF4-FC73-3556-4D95-EFE6E984AE7D}"/>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Stil gebed, bemoediging en groet</a:t>
            </a:r>
          </a:p>
        </p:txBody>
      </p:sp>
      <p:sp>
        <p:nvSpPr>
          <p:cNvPr id="3" name="Tijdelijke aanduiding voor inhoud 2">
            <a:extLst>
              <a:ext uri="{FF2B5EF4-FFF2-40B4-BE49-F238E27FC236}">
                <a16:creationId xmlns:a16="http://schemas.microsoft.com/office/drawing/2014/main" id="{487FB720-4FA3-36D6-497B-AF5D516B2EAE}"/>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578356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FCC903-7798-6721-CE88-E96A8F798DAB}"/>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Geloofsbelijdenis</a:t>
            </a:r>
          </a:p>
        </p:txBody>
      </p:sp>
      <p:sp>
        <p:nvSpPr>
          <p:cNvPr id="3" name="Tijdelijke aanduiding voor inhoud 2">
            <a:extLst>
              <a:ext uri="{FF2B5EF4-FFF2-40B4-BE49-F238E27FC236}">
                <a16:creationId xmlns:a16="http://schemas.microsoft.com/office/drawing/2014/main" id="{D8E23AB1-6F52-9E50-4124-6929D607210F}"/>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686139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A5D6A2-F95A-00D3-5895-B5814F5E61FC}"/>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NLB 512: 1, 2 en 3</a:t>
            </a:r>
            <a:br>
              <a:rPr lang="nl-NL" sz="3600" b="1" dirty="0">
                <a:latin typeface="Calibri" panose="020F0502020204030204" pitchFamily="34" charset="0"/>
                <a:ea typeface="Calibri" panose="020F0502020204030204" pitchFamily="34" charset="0"/>
                <a:cs typeface="Calibri" panose="020F0502020204030204" pitchFamily="34" charset="0"/>
              </a:rPr>
            </a:br>
            <a:r>
              <a:rPr lang="nl-NL" sz="3600" b="1" dirty="0">
                <a:solidFill>
                  <a:schemeClr val="tx2">
                    <a:lumMod val="50000"/>
                    <a:lumOff val="50000"/>
                  </a:schemeClr>
                </a:solidFill>
                <a:latin typeface="Calibri" panose="020F0502020204030204" pitchFamily="34" charset="0"/>
                <a:ea typeface="Calibri" panose="020F0502020204030204" pitchFamily="34" charset="0"/>
                <a:cs typeface="Calibri" panose="020F0502020204030204" pitchFamily="34" charset="0"/>
              </a:rPr>
              <a:t>‘ O Jezus, hoe vertrouwd en goed ‘</a:t>
            </a: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FBF9259F-BEF5-D601-06BF-BB381362FE24}"/>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065902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220DC2-B277-4958-A13F-EA3DC6296BC9}"/>
              </a:ext>
            </a:extLst>
          </p:cNvPr>
          <p:cNvSpPr>
            <a:spLocks noGrp="1"/>
          </p:cNvSpPr>
          <p:nvPr>
            <p:ph type="ctrTitle"/>
          </p:nvPr>
        </p:nvSpPr>
        <p:spPr>
          <a:xfrm>
            <a:off x="685800" y="390015"/>
            <a:ext cx="2274376" cy="369402"/>
          </a:xfrm>
        </p:spPr>
        <p:txBody>
          <a:bodyPr>
            <a:normAutofit fontScale="90000"/>
          </a:bodyPr>
          <a:lstStyle/>
          <a:p>
            <a:endParaRPr lang="nl-NL" sz="4400" b="1" dirty="0"/>
          </a:p>
        </p:txBody>
      </p:sp>
      <p:sp>
        <p:nvSpPr>
          <p:cNvPr id="3" name="Ondertitel 2">
            <a:extLst>
              <a:ext uri="{FF2B5EF4-FFF2-40B4-BE49-F238E27FC236}">
                <a16:creationId xmlns:a16="http://schemas.microsoft.com/office/drawing/2014/main" id="{02BE95DF-01E9-44E8-9644-4EE91D496C0A}"/>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2FF12703-0BE9-4EAA-A014-1CEAD66A9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71" y="-12941"/>
            <a:ext cx="9144000" cy="6858000"/>
          </a:xfrm>
          <a:prstGeom prst="rect">
            <a:avLst/>
          </a:prstGeom>
        </p:spPr>
      </p:pic>
      <p:sp>
        <p:nvSpPr>
          <p:cNvPr id="6" name="Tekstvak 5">
            <a:extLst>
              <a:ext uri="{FF2B5EF4-FFF2-40B4-BE49-F238E27FC236}">
                <a16:creationId xmlns:a16="http://schemas.microsoft.com/office/drawing/2014/main" id="{D3C087D3-CE6C-4C3C-AD54-ABF642D162CE}"/>
              </a:ext>
            </a:extLst>
          </p:cNvPr>
          <p:cNvSpPr txBox="1"/>
          <p:nvPr/>
        </p:nvSpPr>
        <p:spPr>
          <a:xfrm>
            <a:off x="1000417" y="241000"/>
            <a:ext cx="45719" cy="369332"/>
          </a:xfrm>
          <a:prstGeom prst="rect">
            <a:avLst/>
          </a:prstGeom>
          <a:noFill/>
        </p:spPr>
        <p:txBody>
          <a:bodyPr wrap="square" rtlCol="0">
            <a:spAutoFit/>
          </a:bodyPr>
          <a:lstStyle/>
          <a:p>
            <a:endParaRPr lang="nl-NL" dirty="0"/>
          </a:p>
        </p:txBody>
      </p:sp>
    </p:spTree>
    <p:extLst>
      <p:ext uri="{BB962C8B-B14F-4D97-AF65-F5344CB8AC3E}">
        <p14:creationId xmlns:p14="http://schemas.microsoft.com/office/powerpoint/2010/main" val="2813942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934305-5833-4A12-84FF-DF7AB35278F3}"/>
              </a:ext>
            </a:extLst>
          </p:cNvPr>
          <p:cNvSpPr>
            <a:spLocks noGrp="1"/>
          </p:cNvSpPr>
          <p:nvPr>
            <p:ph type="ctrTitle"/>
          </p:nvPr>
        </p:nvSpPr>
        <p:spPr/>
        <p:txBody>
          <a:bodyPr/>
          <a:lstStyle/>
          <a:p>
            <a:endParaRPr lang="nl-NL" dirty="0"/>
          </a:p>
        </p:txBody>
      </p:sp>
      <p:sp>
        <p:nvSpPr>
          <p:cNvPr id="3" name="Ondertitel 2">
            <a:extLst>
              <a:ext uri="{FF2B5EF4-FFF2-40B4-BE49-F238E27FC236}">
                <a16:creationId xmlns:a16="http://schemas.microsoft.com/office/drawing/2014/main" id="{5CFAC57E-BFAD-461A-B187-1047E94BAEF6}"/>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48C595A8-320F-4EF3-9AF8-01AEF4E492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06290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63A7C1-CEC3-413E-A03F-5043DE4A30F8}"/>
              </a:ext>
            </a:extLst>
          </p:cNvPr>
          <p:cNvSpPr>
            <a:spLocks noGrp="1"/>
          </p:cNvSpPr>
          <p:nvPr>
            <p:ph type="ctrTitle"/>
          </p:nvPr>
        </p:nvSpPr>
        <p:spPr/>
        <p:txBody>
          <a:bodyPr/>
          <a:lstStyle/>
          <a:p>
            <a:endParaRPr lang="nl-NL" dirty="0"/>
          </a:p>
        </p:txBody>
      </p:sp>
      <p:sp>
        <p:nvSpPr>
          <p:cNvPr id="3" name="Ondertitel 2">
            <a:extLst>
              <a:ext uri="{FF2B5EF4-FFF2-40B4-BE49-F238E27FC236}">
                <a16:creationId xmlns:a16="http://schemas.microsoft.com/office/drawing/2014/main" id="{52C452A4-8F6F-42EA-9129-232ADA7E47CD}"/>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EBB0D60E-50C0-47AD-8908-6B8F48138A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68800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F78E97-041C-34FA-389E-B13E5D5DCC3B}"/>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Gebed</a:t>
            </a:r>
          </a:p>
        </p:txBody>
      </p:sp>
      <p:sp>
        <p:nvSpPr>
          <p:cNvPr id="3" name="Tijdelijke aanduiding voor inhoud 2">
            <a:extLst>
              <a:ext uri="{FF2B5EF4-FFF2-40B4-BE49-F238E27FC236}">
                <a16:creationId xmlns:a16="http://schemas.microsoft.com/office/drawing/2014/main" id="{794B5042-4246-5EFF-557C-6F0813067E9B}"/>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679419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66922A-ADDB-8E04-3C0A-B567B488BFF1}"/>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ELB 342</a:t>
            </a:r>
            <a:br>
              <a:rPr lang="nl-NL" sz="3600" b="1" dirty="0">
                <a:latin typeface="Calibri" panose="020F0502020204030204" pitchFamily="34" charset="0"/>
                <a:ea typeface="Calibri" panose="020F0502020204030204" pitchFamily="34" charset="0"/>
                <a:cs typeface="Calibri" panose="020F0502020204030204" pitchFamily="34" charset="0"/>
              </a:rPr>
            </a:br>
            <a:r>
              <a:rPr lang="nl-NL" sz="3600" b="1" dirty="0">
                <a:solidFill>
                  <a:schemeClr val="tx2">
                    <a:lumMod val="50000"/>
                    <a:lumOff val="50000"/>
                  </a:schemeClr>
                </a:solidFill>
                <a:latin typeface="Calibri" panose="020F0502020204030204" pitchFamily="34" charset="0"/>
                <a:ea typeface="Calibri" panose="020F0502020204030204" pitchFamily="34" charset="0"/>
                <a:cs typeface="Calibri" panose="020F0502020204030204" pitchFamily="34" charset="0"/>
              </a:rPr>
              <a:t>‘ Heer, ik prijs uw grote Naam. ‘</a:t>
            </a:r>
            <a:r>
              <a:rPr lang="nl-NL" sz="3600" b="1" dirty="0">
                <a:latin typeface="Calibri" panose="020F0502020204030204" pitchFamily="34" charset="0"/>
                <a:ea typeface="Calibri" panose="020F0502020204030204" pitchFamily="34" charset="0"/>
                <a:cs typeface="Calibri" panose="020F0502020204030204" pitchFamily="34" charset="0"/>
              </a:rPr>
              <a:t> </a:t>
            </a:r>
          </a:p>
        </p:txBody>
      </p:sp>
      <p:sp>
        <p:nvSpPr>
          <p:cNvPr id="3" name="Tijdelijke aanduiding voor inhoud 2">
            <a:extLst>
              <a:ext uri="{FF2B5EF4-FFF2-40B4-BE49-F238E27FC236}">
                <a16:creationId xmlns:a16="http://schemas.microsoft.com/office/drawing/2014/main" id="{3583DA1C-5C60-478B-1EA8-4C18380FB86B}"/>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24226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L 342 Heer, ik prijs uw grote Naam1">
            <a:extLst>
              <a:ext uri="{FF2B5EF4-FFF2-40B4-BE49-F238E27FC236}">
                <a16:creationId xmlns:a16="http://schemas.microsoft.com/office/drawing/2014/main" id="{6E3A0D34-2C0A-2018-8379-D7EB4E8A13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12" r="2112"/>
          <a:stretch>
            <a:fillRect/>
          </a:stretch>
        </p:blipFill>
        <p:spPr bwMode="auto">
          <a:xfrm>
            <a:off x="0" y="0"/>
            <a:ext cx="9144000" cy="587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A8362DC-A93C-FB2F-257E-857E57312AF8}"/>
              </a:ext>
            </a:extLst>
          </p:cNvPr>
          <p:cNvSpPr>
            <a:spLocks noChangeArrowheads="1"/>
          </p:cNvSpPr>
          <p:nvPr/>
        </p:nvSpPr>
        <p:spPr bwMode="auto">
          <a:xfrm>
            <a:off x="472611" y="258307"/>
            <a:ext cx="7191159"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3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Nieuwjaarsreceptie Mariakerk</a:t>
            </a:r>
            <a:r>
              <a:rPr kumimoji="0" lang="nl-NL" altLang="nl-NL" sz="3600" b="1" i="0" u="none" strike="noStrike" cap="none" normalizeH="0" baseline="0" dirty="0">
                <a:ln>
                  <a:noFill/>
                </a:ln>
                <a:solidFill>
                  <a:schemeClr val="tx1"/>
                </a:solidFill>
                <a:effectLst/>
                <a:ea typeface="Calibri" panose="020F0502020204030204" pitchFamily="34" charset="0"/>
                <a:cs typeface="Tahoma" panose="020B0604030504040204" pitchFamily="34" charset="0"/>
              </a:rPr>
              <a:t>	</a:t>
            </a:r>
            <a:r>
              <a:rPr kumimoji="0" lang="nl-NL" altLang="nl-NL" sz="1400" b="1"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a:t>
            </a: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pic>
        <p:nvPicPr>
          <p:cNvPr id="2049" name="Afbeelding 1" descr="Afbeelding met schets, tekening, illustratie, tekenfilm&#10;&#10;Automatisch gegenereerde beschrijving">
            <a:extLst>
              <a:ext uri="{FF2B5EF4-FFF2-40B4-BE49-F238E27FC236}">
                <a16:creationId xmlns:a16="http://schemas.microsoft.com/office/drawing/2014/main" id="{FBBF05A5-EA30-FE53-2623-1A3F101F75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163229" y="248782"/>
            <a:ext cx="1508159" cy="108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6866C2F7-676C-FC52-0D9F-C1AAF7D29FC4}"/>
              </a:ext>
            </a:extLst>
          </p:cNvPr>
          <p:cNvSpPr>
            <a:spLocks noChangeArrowheads="1"/>
          </p:cNvSpPr>
          <p:nvPr/>
        </p:nvSpPr>
        <p:spPr bwMode="auto">
          <a:xfrm rot="10800000" flipV="1">
            <a:off x="228600" y="1789349"/>
            <a:ext cx="8915399"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3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Iedereen is </a:t>
            </a:r>
            <a:r>
              <a:rPr kumimoji="0" lang="nl-NL" altLang="nl-NL" sz="3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straks</a:t>
            </a:r>
            <a:r>
              <a:rPr kumimoji="0" lang="nl-NL" altLang="nl-NL" sz="3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van harte uitgenodigd voor de nieuwjaarsreceptie van onze gemeente. De nieuwjaarsreceptie is in de Voorhof, aansluitend aan deze ochtenddienst. Een mooi moment om iedereen te spreken en elkaar een gezegend en gezond jaar toe te wensen.</a:t>
            </a:r>
          </a:p>
        </p:txBody>
      </p:sp>
    </p:spTree>
    <p:extLst>
      <p:ext uri="{BB962C8B-B14F-4D97-AF65-F5344CB8AC3E}">
        <p14:creationId xmlns:p14="http://schemas.microsoft.com/office/powerpoint/2010/main" val="1273187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L 342 Heer, ik prijs uw grote Naam2">
            <a:extLst>
              <a:ext uri="{FF2B5EF4-FFF2-40B4-BE49-F238E27FC236}">
                <a16:creationId xmlns:a16="http://schemas.microsoft.com/office/drawing/2014/main" id="{A527E65A-8773-EF87-468D-DDE512A1CC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78" r="2393"/>
          <a:stretch>
            <a:fillRect/>
          </a:stretch>
        </p:blipFill>
        <p:spPr bwMode="auto">
          <a:xfrm>
            <a:off x="0" y="409575"/>
            <a:ext cx="9144000" cy="587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L 342 Heer, ik prijs uw grote Naam3">
            <a:extLst>
              <a:ext uri="{FF2B5EF4-FFF2-40B4-BE49-F238E27FC236}">
                <a16:creationId xmlns:a16="http://schemas.microsoft.com/office/drawing/2014/main" id="{4189DBA3-E54A-C55C-3149-8A0A8134AE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78" r="2393"/>
          <a:stretch>
            <a:fillRect/>
          </a:stretch>
        </p:blipFill>
        <p:spPr bwMode="auto">
          <a:xfrm>
            <a:off x="-14288" y="28575"/>
            <a:ext cx="9144001" cy="587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L 342 Heer, ik prijs uw grote Naam4">
            <a:extLst>
              <a:ext uri="{FF2B5EF4-FFF2-40B4-BE49-F238E27FC236}">
                <a16:creationId xmlns:a16="http://schemas.microsoft.com/office/drawing/2014/main" id="{4306D6AE-6159-A4EF-C426-A53E0D9717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78" r="2394"/>
          <a:stretch>
            <a:fillRect/>
          </a:stretch>
        </p:blipFill>
        <p:spPr bwMode="auto">
          <a:xfrm>
            <a:off x="-14288" y="406400"/>
            <a:ext cx="9144001" cy="587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3">
            <a:extLst>
              <a:ext uri="{FF2B5EF4-FFF2-40B4-BE49-F238E27FC236}">
                <a16:creationId xmlns:a16="http://schemas.microsoft.com/office/drawing/2014/main" id="{A87EA7DA-DE22-9504-15C5-716669C1946B}"/>
              </a:ext>
            </a:extLst>
          </p:cNvPr>
          <p:cNvSpPr txBox="1">
            <a:spLocks noChangeArrowheads="1"/>
          </p:cNvSpPr>
          <p:nvPr/>
        </p:nvSpPr>
        <p:spPr bwMode="auto">
          <a:xfrm>
            <a:off x="0" y="6165850"/>
            <a:ext cx="91440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nl-NL" sz="1400">
                <a:latin typeface="Arial" panose="020B0604020202020204" pitchFamily="34" charset="0"/>
              </a:rPr>
              <a:t>© Maranatha Music/Universal Songs  </a:t>
            </a:r>
            <a:r>
              <a:rPr lang="nl-NL" altLang="nl-NL" sz="1200" i="1">
                <a:latin typeface="Arial" panose="020B0604020202020204" pitchFamily="34" charset="0"/>
              </a:rPr>
              <a:t>(met toestemming van CCLicentie)</a:t>
            </a:r>
            <a:endParaRPr lang="nl-NL" altLang="nl-NL" sz="1200">
              <a:latin typeface="Arial" panose="020B0604020202020204" pitchFamily="34" charset="0"/>
            </a:endParaRPr>
          </a:p>
          <a:p>
            <a:pPr algn="ctr" eaLnBrk="1" hangingPunct="1">
              <a:spcBef>
                <a:spcPct val="50000"/>
              </a:spcBef>
            </a:pPr>
            <a:r>
              <a:rPr lang="en-US" altLang="nl-NL" sz="1400">
                <a:latin typeface="Arial" panose="020B0604020202020204" pitchFamily="34" charset="0"/>
              </a:rPr>
              <a:t>  Oorspr. titel: Lord, I lift Your name on high</a:t>
            </a:r>
            <a:endParaRPr lang="nl-NL" altLang="nl-NL" sz="1400">
              <a:latin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2AEBDF-93D5-D202-956F-40A809F38517}"/>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Kinderen gaan naar de nevendienst</a:t>
            </a:r>
          </a:p>
        </p:txBody>
      </p:sp>
      <p:sp>
        <p:nvSpPr>
          <p:cNvPr id="3" name="Tijdelijke aanduiding voor inhoud 2">
            <a:extLst>
              <a:ext uri="{FF2B5EF4-FFF2-40B4-BE49-F238E27FC236}">
                <a16:creationId xmlns:a16="http://schemas.microsoft.com/office/drawing/2014/main" id="{AD096DE3-E216-1F0A-E799-BB76672912EF}"/>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715936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93D4081-31CA-886E-F3A8-07C6193B66D6}"/>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Schriftlezing: Genesis 1: 1, 2, 31</a:t>
            </a:r>
          </a:p>
        </p:txBody>
      </p:sp>
      <p:sp>
        <p:nvSpPr>
          <p:cNvPr id="5" name="Tijdelijke aanduiding voor inhoud 4">
            <a:extLst>
              <a:ext uri="{FF2B5EF4-FFF2-40B4-BE49-F238E27FC236}">
                <a16:creationId xmlns:a16="http://schemas.microsoft.com/office/drawing/2014/main" id="{E7EB26EB-3848-1D56-CD9A-5ABB748F6E65}"/>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676869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FB338CDA-A7FE-75C3-95EA-F938D48BD447}"/>
              </a:ext>
            </a:extLst>
          </p:cNvPr>
          <p:cNvSpPr txBox="1"/>
          <p:nvPr/>
        </p:nvSpPr>
        <p:spPr>
          <a:xfrm>
            <a:off x="499533" y="364067"/>
            <a:ext cx="7975600" cy="3970318"/>
          </a:xfrm>
          <a:prstGeom prst="rect">
            <a:avLst/>
          </a:prstGeom>
          <a:noFill/>
        </p:spPr>
        <p:txBody>
          <a:bodyPr wrap="square">
            <a:spAutoFit/>
          </a:bodyPr>
          <a:lstStyle/>
          <a:p>
            <a:r>
              <a:rPr lang="nl-NL" sz="3600" baseline="-25000" dirty="0">
                <a:latin typeface="Calibri" panose="020F0502020204030204" pitchFamily="34" charset="0"/>
                <a:ea typeface="Calibri" panose="020F0502020204030204" pitchFamily="34" charset="0"/>
                <a:cs typeface="Calibri" panose="020F0502020204030204" pitchFamily="34" charset="0"/>
              </a:rPr>
              <a:t>1</a:t>
            </a:r>
            <a:r>
              <a:rPr lang="nl-NL" sz="3600" dirty="0">
                <a:latin typeface="Calibri" panose="020F0502020204030204" pitchFamily="34" charset="0"/>
                <a:ea typeface="Calibri" panose="020F0502020204030204" pitchFamily="34" charset="0"/>
                <a:cs typeface="Calibri" panose="020F0502020204030204" pitchFamily="34" charset="0"/>
              </a:rPr>
              <a:t>In het begin schiep God de hemel en de aarde. </a:t>
            </a:r>
            <a:r>
              <a:rPr lang="nl-NL" sz="3600" baseline="-25000" dirty="0">
                <a:latin typeface="Calibri" panose="020F0502020204030204" pitchFamily="34" charset="0"/>
                <a:ea typeface="Calibri" panose="020F0502020204030204" pitchFamily="34" charset="0"/>
                <a:cs typeface="Calibri" panose="020F0502020204030204" pitchFamily="34" charset="0"/>
              </a:rPr>
              <a:t>2</a:t>
            </a:r>
            <a:r>
              <a:rPr lang="nl-NL" sz="3600" dirty="0">
                <a:latin typeface="Calibri" panose="020F0502020204030204" pitchFamily="34" charset="0"/>
                <a:ea typeface="Calibri" panose="020F0502020204030204" pitchFamily="34" charset="0"/>
                <a:cs typeface="Calibri" panose="020F0502020204030204" pitchFamily="34" charset="0"/>
              </a:rPr>
              <a:t>De aarde was nog woest en doods, en duisternis lag over de </a:t>
            </a:r>
            <a:r>
              <a:rPr lang="nl-NL" sz="3600" dirty="0" err="1">
                <a:latin typeface="Calibri" panose="020F0502020204030204" pitchFamily="34" charset="0"/>
                <a:ea typeface="Calibri" panose="020F0502020204030204" pitchFamily="34" charset="0"/>
                <a:cs typeface="Calibri" panose="020F0502020204030204" pitchFamily="34" charset="0"/>
              </a:rPr>
              <a:t>oervloed</a:t>
            </a:r>
            <a:r>
              <a:rPr lang="nl-NL" sz="3600" dirty="0">
                <a:latin typeface="Calibri" panose="020F0502020204030204" pitchFamily="34" charset="0"/>
                <a:ea typeface="Calibri" panose="020F0502020204030204" pitchFamily="34" charset="0"/>
                <a:cs typeface="Calibri" panose="020F0502020204030204" pitchFamily="34" charset="0"/>
              </a:rPr>
              <a:t>, maar Gods geest zweefde over het water.</a:t>
            </a:r>
            <a:r>
              <a:rPr lang="nl-NL" sz="3600" baseline="-25000" dirty="0">
                <a:latin typeface="Calibri" panose="020F0502020204030204" pitchFamily="34" charset="0"/>
                <a:ea typeface="Calibri" panose="020F0502020204030204" pitchFamily="34" charset="0"/>
                <a:cs typeface="Calibri" panose="020F0502020204030204" pitchFamily="34" charset="0"/>
              </a:rPr>
              <a:t> 31</a:t>
            </a:r>
            <a:r>
              <a:rPr lang="nl-NL" sz="3600" dirty="0">
                <a:latin typeface="Calibri" panose="020F0502020204030204" pitchFamily="34" charset="0"/>
                <a:ea typeface="Calibri" panose="020F0502020204030204" pitchFamily="34" charset="0"/>
                <a:cs typeface="Calibri" panose="020F0502020204030204" pitchFamily="34" charset="0"/>
              </a:rPr>
              <a:t>God keek naar alles wat hij had gemaakt en zag dat het zeer goed was. Het werd avond en het werd morgen. De zesde dag.</a:t>
            </a:r>
          </a:p>
        </p:txBody>
      </p:sp>
    </p:spTree>
    <p:extLst>
      <p:ext uri="{BB962C8B-B14F-4D97-AF65-F5344CB8AC3E}">
        <p14:creationId xmlns:p14="http://schemas.microsoft.com/office/powerpoint/2010/main" val="2825790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630F71-DBE0-CC14-4A59-CAD7DC351948}"/>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Jesaja 43: 1 - 5 en 14 - 19</a:t>
            </a:r>
          </a:p>
        </p:txBody>
      </p:sp>
      <p:sp>
        <p:nvSpPr>
          <p:cNvPr id="3" name="Tijdelijke aanduiding voor inhoud 2">
            <a:extLst>
              <a:ext uri="{FF2B5EF4-FFF2-40B4-BE49-F238E27FC236}">
                <a16:creationId xmlns:a16="http://schemas.microsoft.com/office/drawing/2014/main" id="{4D38E201-9E23-5B4C-0402-28F9E9AC8143}"/>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1769402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63F71CF0-BB30-813F-259E-F20E432B8F9E}"/>
              </a:ext>
            </a:extLst>
          </p:cNvPr>
          <p:cNvSpPr txBox="1"/>
          <p:nvPr/>
        </p:nvSpPr>
        <p:spPr>
          <a:xfrm>
            <a:off x="584200" y="431801"/>
            <a:ext cx="8153400" cy="5078313"/>
          </a:xfrm>
          <a:prstGeom prst="rect">
            <a:avLst/>
          </a:prstGeom>
          <a:noFill/>
        </p:spPr>
        <p:txBody>
          <a:bodyPr wrap="square">
            <a:spAutoFit/>
          </a:bodyPr>
          <a:lstStyle/>
          <a:p>
            <a:r>
              <a:rPr lang="nl-NL" sz="3600" baseline="-25000" dirty="0">
                <a:latin typeface="Calibri" panose="020F0502020204030204" pitchFamily="34" charset="0"/>
                <a:ea typeface="Calibri" panose="020F0502020204030204" pitchFamily="34" charset="0"/>
                <a:cs typeface="Calibri" panose="020F0502020204030204" pitchFamily="34" charset="0"/>
              </a:rPr>
              <a:t>1</a:t>
            </a:r>
            <a:r>
              <a:rPr lang="nl-NL" sz="3600" dirty="0">
                <a:latin typeface="Calibri" panose="020F0502020204030204" pitchFamily="34" charset="0"/>
                <a:ea typeface="Calibri" panose="020F0502020204030204" pitchFamily="34" charset="0"/>
                <a:cs typeface="Calibri" panose="020F0502020204030204" pitchFamily="34" charset="0"/>
              </a:rPr>
              <a:t>Welnu, dit zegt de </a:t>
            </a:r>
            <a:r>
              <a:rPr lang="nl-NL" sz="3600" cap="small" dirty="0">
                <a:effectLst/>
                <a:latin typeface="Calibri" panose="020F0502020204030204" pitchFamily="34" charset="0"/>
                <a:ea typeface="Calibri" panose="020F0502020204030204" pitchFamily="34" charset="0"/>
                <a:cs typeface="Calibri" panose="020F0502020204030204" pitchFamily="34" charset="0"/>
              </a:rPr>
              <a:t>HEER</a:t>
            </a:r>
            <a:r>
              <a:rPr lang="nl-NL" sz="3600" dirty="0">
                <a:latin typeface="Calibri" panose="020F0502020204030204" pitchFamily="34" charset="0"/>
                <a:ea typeface="Calibri" panose="020F0502020204030204" pitchFamily="34" charset="0"/>
                <a:cs typeface="Calibri" panose="020F0502020204030204" pitchFamily="34" charset="0"/>
              </a:rPr>
              <a:t>,</a:t>
            </a:r>
          </a:p>
          <a:p>
            <a:r>
              <a:rPr lang="nl-NL" sz="3600" dirty="0">
                <a:latin typeface="Calibri" panose="020F0502020204030204" pitchFamily="34" charset="0"/>
                <a:ea typeface="Calibri" panose="020F0502020204030204" pitchFamily="34" charset="0"/>
                <a:cs typeface="Calibri" panose="020F0502020204030204" pitchFamily="34" charset="0"/>
              </a:rPr>
              <a:t>die jou schiep, Jakob, die jou vormde, Israël: Wees niet bang, want ik zal je vrijkopen, ik heb je bij je naam geroepen, je bent van mij! </a:t>
            </a:r>
            <a:r>
              <a:rPr lang="nl-NL" sz="3600" baseline="-25000" dirty="0">
                <a:latin typeface="Calibri" panose="020F0502020204030204" pitchFamily="34" charset="0"/>
                <a:ea typeface="Calibri" panose="020F0502020204030204" pitchFamily="34" charset="0"/>
                <a:cs typeface="Calibri" panose="020F0502020204030204" pitchFamily="34" charset="0"/>
              </a:rPr>
              <a:t>2</a:t>
            </a:r>
            <a:r>
              <a:rPr lang="nl-NL" sz="3600" dirty="0">
                <a:latin typeface="Calibri" panose="020F0502020204030204" pitchFamily="34" charset="0"/>
                <a:ea typeface="Calibri" panose="020F0502020204030204" pitchFamily="34" charset="0"/>
                <a:cs typeface="Calibri" panose="020F0502020204030204" pitchFamily="34" charset="0"/>
              </a:rPr>
              <a:t>Moet je door het water gaan – ik ben bij je; of door rivieren – je wordt niet meegesleurd. Moet je door het vuur gaan – het zal je niet verteren,</a:t>
            </a:r>
          </a:p>
          <a:p>
            <a:r>
              <a:rPr lang="nl-NL" sz="3600" dirty="0">
                <a:latin typeface="Calibri" panose="020F0502020204030204" pitchFamily="34" charset="0"/>
                <a:ea typeface="Calibri" panose="020F0502020204030204" pitchFamily="34" charset="0"/>
                <a:cs typeface="Calibri" panose="020F0502020204030204" pitchFamily="34" charset="0"/>
              </a:rPr>
              <a:t>de vlammen zullen je niet verschroeien.</a:t>
            </a:r>
          </a:p>
        </p:txBody>
      </p:sp>
    </p:spTree>
    <p:extLst>
      <p:ext uri="{BB962C8B-B14F-4D97-AF65-F5344CB8AC3E}">
        <p14:creationId xmlns:p14="http://schemas.microsoft.com/office/powerpoint/2010/main" val="40421987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7828A-9B64-EAB2-D724-FCA56608D203}"/>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66B88FC6-0EC8-3C54-D9A8-1BADDC62E8C2}"/>
              </a:ext>
            </a:extLst>
          </p:cNvPr>
          <p:cNvSpPr txBox="1"/>
          <p:nvPr/>
        </p:nvSpPr>
        <p:spPr>
          <a:xfrm>
            <a:off x="651933" y="369207"/>
            <a:ext cx="7975600" cy="5632311"/>
          </a:xfrm>
          <a:prstGeom prst="rect">
            <a:avLst/>
          </a:prstGeom>
          <a:noFill/>
        </p:spPr>
        <p:txBody>
          <a:bodyPr wrap="square">
            <a:spAutoFit/>
          </a:bodyPr>
          <a:lstStyle/>
          <a:p>
            <a:r>
              <a:rPr lang="nl-NL" sz="3600" dirty="0">
                <a:latin typeface="Calibri" panose="020F0502020204030204" pitchFamily="34" charset="0"/>
                <a:ea typeface="Calibri" panose="020F0502020204030204" pitchFamily="34" charset="0"/>
                <a:cs typeface="Calibri" panose="020F0502020204030204" pitchFamily="34" charset="0"/>
              </a:rPr>
              <a:t>Want ik, de </a:t>
            </a:r>
            <a:r>
              <a:rPr lang="nl-NL" sz="3600" cap="small" dirty="0">
                <a:effectLst/>
                <a:latin typeface="Calibri" panose="020F0502020204030204" pitchFamily="34" charset="0"/>
                <a:ea typeface="Calibri" panose="020F0502020204030204" pitchFamily="34" charset="0"/>
                <a:cs typeface="Calibri" panose="020F0502020204030204" pitchFamily="34" charset="0"/>
              </a:rPr>
              <a:t>HEER</a:t>
            </a:r>
            <a:r>
              <a:rPr lang="nl-NL" sz="3600" dirty="0">
                <a:latin typeface="Calibri" panose="020F0502020204030204" pitchFamily="34" charset="0"/>
                <a:ea typeface="Calibri" panose="020F0502020204030204" pitchFamily="34" charset="0"/>
                <a:cs typeface="Calibri" panose="020F0502020204030204" pitchFamily="34" charset="0"/>
              </a:rPr>
              <a:t>, ben je God, de Heilige van Israël, je redder. Voor jou geef ik Egypte als losgeld, Nubië en </a:t>
            </a:r>
            <a:r>
              <a:rPr lang="nl-NL" sz="3600" dirty="0" err="1">
                <a:latin typeface="Calibri" panose="020F0502020204030204" pitchFamily="34" charset="0"/>
                <a:ea typeface="Calibri" panose="020F0502020204030204" pitchFamily="34" charset="0"/>
                <a:cs typeface="Calibri" panose="020F0502020204030204" pitchFamily="34" charset="0"/>
              </a:rPr>
              <a:t>Seba</a:t>
            </a:r>
            <a:r>
              <a:rPr lang="nl-NL" sz="3600" dirty="0">
                <a:latin typeface="Calibri" panose="020F0502020204030204" pitchFamily="34" charset="0"/>
                <a:ea typeface="Calibri" panose="020F0502020204030204" pitchFamily="34" charset="0"/>
                <a:cs typeface="Calibri" panose="020F0502020204030204" pitchFamily="34" charset="0"/>
              </a:rPr>
              <a:t> ruil ik in tegen jou. </a:t>
            </a:r>
            <a:r>
              <a:rPr lang="nl-NL" sz="3600" baseline="-25000" dirty="0">
                <a:latin typeface="Calibri" panose="020F0502020204030204" pitchFamily="34" charset="0"/>
                <a:ea typeface="Calibri" panose="020F0502020204030204" pitchFamily="34" charset="0"/>
                <a:cs typeface="Calibri" panose="020F0502020204030204" pitchFamily="34" charset="0"/>
              </a:rPr>
              <a:t>4</a:t>
            </a:r>
            <a:r>
              <a:rPr lang="nl-NL" sz="3600" dirty="0">
                <a:latin typeface="Calibri" panose="020F0502020204030204" pitchFamily="34" charset="0"/>
                <a:ea typeface="Calibri" panose="020F0502020204030204" pitchFamily="34" charset="0"/>
                <a:cs typeface="Calibri" panose="020F0502020204030204" pitchFamily="34" charset="0"/>
              </a:rPr>
              <a:t>Jij bent zo kostbaar in mijn </a:t>
            </a:r>
            <a:r>
              <a:rPr lang="nl-NL" sz="3600" dirty="0" err="1">
                <a:latin typeface="Calibri" panose="020F0502020204030204" pitchFamily="34" charset="0"/>
                <a:ea typeface="Calibri" panose="020F0502020204030204" pitchFamily="34" charset="0"/>
                <a:cs typeface="Calibri" panose="020F0502020204030204" pitchFamily="34" charset="0"/>
              </a:rPr>
              <a:t>ogen,zo</a:t>
            </a:r>
            <a:r>
              <a:rPr lang="nl-NL" sz="3600" dirty="0">
                <a:latin typeface="Calibri" panose="020F0502020204030204" pitchFamily="34" charset="0"/>
                <a:ea typeface="Calibri" panose="020F0502020204030204" pitchFamily="34" charset="0"/>
                <a:cs typeface="Calibri" panose="020F0502020204030204" pitchFamily="34" charset="0"/>
              </a:rPr>
              <a:t> waardevol, en ik houd zo veel van je dat ik de mensheid geef in ruil voor jou,</a:t>
            </a:r>
          </a:p>
          <a:p>
            <a:r>
              <a:rPr lang="nl-NL" sz="3600" dirty="0">
                <a:latin typeface="Calibri" panose="020F0502020204030204" pitchFamily="34" charset="0"/>
                <a:ea typeface="Calibri" panose="020F0502020204030204" pitchFamily="34" charset="0"/>
                <a:cs typeface="Calibri" panose="020F0502020204030204" pitchFamily="34" charset="0"/>
              </a:rPr>
              <a:t>ja alle volken om jou te behouden. </a:t>
            </a:r>
            <a:r>
              <a:rPr lang="nl-NL" sz="3600" baseline="-25000" dirty="0">
                <a:latin typeface="Calibri" panose="020F0502020204030204" pitchFamily="34" charset="0"/>
                <a:ea typeface="Calibri" panose="020F0502020204030204" pitchFamily="34" charset="0"/>
                <a:cs typeface="Calibri" panose="020F0502020204030204" pitchFamily="34" charset="0"/>
              </a:rPr>
              <a:t>5</a:t>
            </a:r>
            <a:r>
              <a:rPr lang="nl-NL" sz="3600" dirty="0">
                <a:latin typeface="Calibri" panose="020F0502020204030204" pitchFamily="34" charset="0"/>
                <a:ea typeface="Calibri" panose="020F0502020204030204" pitchFamily="34" charset="0"/>
                <a:cs typeface="Calibri" panose="020F0502020204030204" pitchFamily="34" charset="0"/>
              </a:rPr>
              <a:t>Wees niet bang, want ik ben bij je. Ik haal je nakomelingen uit het oosten terug,</a:t>
            </a:r>
          </a:p>
          <a:p>
            <a:r>
              <a:rPr lang="nl-NL" sz="3600" dirty="0">
                <a:latin typeface="Calibri" panose="020F0502020204030204" pitchFamily="34" charset="0"/>
                <a:ea typeface="Calibri" panose="020F0502020204030204" pitchFamily="34" charset="0"/>
                <a:cs typeface="Calibri" panose="020F0502020204030204" pitchFamily="34" charset="0"/>
              </a:rPr>
              <a:t>uit het westen breng ik jullie bijeen.</a:t>
            </a:r>
          </a:p>
        </p:txBody>
      </p:sp>
    </p:spTree>
    <p:extLst>
      <p:ext uri="{BB962C8B-B14F-4D97-AF65-F5344CB8AC3E}">
        <p14:creationId xmlns:p14="http://schemas.microsoft.com/office/powerpoint/2010/main" val="24959726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BE5F9-09B8-94ED-AC45-0FB4D7E47988}"/>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9FDEB7EF-88F6-6235-7F90-3B539EEAEE91}"/>
              </a:ext>
            </a:extLst>
          </p:cNvPr>
          <p:cNvSpPr txBox="1"/>
          <p:nvPr/>
        </p:nvSpPr>
        <p:spPr>
          <a:xfrm>
            <a:off x="457199" y="372534"/>
            <a:ext cx="8314267" cy="5078313"/>
          </a:xfrm>
          <a:prstGeom prst="rect">
            <a:avLst/>
          </a:prstGeom>
          <a:noFill/>
        </p:spPr>
        <p:txBody>
          <a:bodyPr wrap="square">
            <a:spAutoFit/>
          </a:bodyPr>
          <a:lstStyle/>
          <a:p>
            <a:r>
              <a:rPr lang="nl-NL" sz="3600" baseline="-25000" dirty="0">
                <a:latin typeface="Calibri" panose="020F0502020204030204" pitchFamily="34" charset="0"/>
                <a:ea typeface="Calibri" panose="020F0502020204030204" pitchFamily="34" charset="0"/>
                <a:cs typeface="Calibri" panose="020F0502020204030204" pitchFamily="34" charset="0"/>
              </a:rPr>
              <a:t>14</a:t>
            </a:r>
            <a:r>
              <a:rPr lang="nl-NL" sz="3600" dirty="0">
                <a:latin typeface="Calibri" panose="020F0502020204030204" pitchFamily="34" charset="0"/>
                <a:ea typeface="Calibri" panose="020F0502020204030204" pitchFamily="34" charset="0"/>
                <a:cs typeface="Calibri" panose="020F0502020204030204" pitchFamily="34" charset="0"/>
              </a:rPr>
              <a:t>Dit zegt de </a:t>
            </a:r>
            <a:r>
              <a:rPr lang="nl-NL" sz="3600" cap="small" dirty="0">
                <a:effectLst/>
                <a:latin typeface="Calibri" panose="020F0502020204030204" pitchFamily="34" charset="0"/>
                <a:ea typeface="Calibri" panose="020F0502020204030204" pitchFamily="34" charset="0"/>
                <a:cs typeface="Calibri" panose="020F0502020204030204" pitchFamily="34" charset="0"/>
              </a:rPr>
              <a:t>HEER</a:t>
            </a:r>
            <a:r>
              <a:rPr lang="nl-NL" sz="3600" dirty="0">
                <a:latin typeface="Calibri" panose="020F0502020204030204" pitchFamily="34" charset="0"/>
                <a:ea typeface="Calibri" panose="020F0502020204030204" pitchFamily="34" charset="0"/>
                <a:cs typeface="Calibri" panose="020F0502020204030204" pitchFamily="34" charset="0"/>
              </a:rPr>
              <a:t>, jullie bevrijder, de Heilige van Israël: Omwille van jullie zend ik iemand naar Babel; ik maak alle Chaldeeën tot vluchtelingen jaag hen jammerend hun schepen op.</a:t>
            </a:r>
            <a:r>
              <a:rPr lang="nl-NL" sz="3600" baseline="-25000" dirty="0">
                <a:latin typeface="Calibri" panose="020F0502020204030204" pitchFamily="34" charset="0"/>
                <a:ea typeface="Calibri" panose="020F0502020204030204" pitchFamily="34" charset="0"/>
                <a:cs typeface="Calibri" panose="020F0502020204030204" pitchFamily="34" charset="0"/>
              </a:rPr>
              <a:t>15</a:t>
            </a:r>
            <a:r>
              <a:rPr lang="nl-NL" sz="3600" dirty="0">
                <a:latin typeface="Calibri" panose="020F0502020204030204" pitchFamily="34" charset="0"/>
                <a:ea typeface="Calibri" panose="020F0502020204030204" pitchFamily="34" charset="0"/>
                <a:cs typeface="Calibri" panose="020F0502020204030204" pitchFamily="34" charset="0"/>
              </a:rPr>
              <a:t>Ik ben de </a:t>
            </a:r>
            <a:r>
              <a:rPr lang="nl-NL" sz="3600" cap="small" dirty="0">
                <a:effectLst/>
                <a:latin typeface="Calibri" panose="020F0502020204030204" pitchFamily="34" charset="0"/>
                <a:ea typeface="Calibri" panose="020F0502020204030204" pitchFamily="34" charset="0"/>
                <a:cs typeface="Calibri" panose="020F0502020204030204" pitchFamily="34" charset="0"/>
              </a:rPr>
              <a:t>HEER</a:t>
            </a:r>
            <a:r>
              <a:rPr lang="nl-NL" sz="3600" dirty="0">
                <a:latin typeface="Calibri" panose="020F0502020204030204" pitchFamily="34" charset="0"/>
                <a:ea typeface="Calibri" panose="020F0502020204030204" pitchFamily="34" charset="0"/>
                <a:cs typeface="Calibri" panose="020F0502020204030204" pitchFamily="34" charset="0"/>
              </a:rPr>
              <a:t>, jullie Heilige,</a:t>
            </a:r>
          </a:p>
          <a:p>
            <a:r>
              <a:rPr lang="nl-NL" sz="3600" dirty="0">
                <a:latin typeface="Calibri" panose="020F0502020204030204" pitchFamily="34" charset="0"/>
                <a:ea typeface="Calibri" panose="020F0502020204030204" pitchFamily="34" charset="0"/>
                <a:cs typeface="Calibri" panose="020F0502020204030204" pitchFamily="34" charset="0"/>
              </a:rPr>
              <a:t>de schepper van Israël, jullie koning.</a:t>
            </a:r>
          </a:p>
          <a:p>
            <a:r>
              <a:rPr lang="nl-NL" sz="3600" baseline="-25000" dirty="0">
                <a:latin typeface="Calibri" panose="020F0502020204030204" pitchFamily="34" charset="0"/>
                <a:ea typeface="Calibri" panose="020F0502020204030204" pitchFamily="34" charset="0"/>
                <a:cs typeface="Calibri" panose="020F0502020204030204" pitchFamily="34" charset="0"/>
              </a:rPr>
              <a:t>16</a:t>
            </a:r>
            <a:r>
              <a:rPr lang="nl-NL" sz="3600" dirty="0">
                <a:latin typeface="Calibri" panose="020F0502020204030204" pitchFamily="34" charset="0"/>
                <a:ea typeface="Calibri" panose="020F0502020204030204" pitchFamily="34" charset="0"/>
                <a:cs typeface="Calibri" panose="020F0502020204030204" pitchFamily="34" charset="0"/>
              </a:rPr>
              <a:t>Dit zegt de </a:t>
            </a:r>
            <a:r>
              <a:rPr lang="nl-NL" sz="3600" cap="small" dirty="0">
                <a:effectLst/>
                <a:latin typeface="Calibri" panose="020F0502020204030204" pitchFamily="34" charset="0"/>
                <a:ea typeface="Calibri" panose="020F0502020204030204" pitchFamily="34" charset="0"/>
                <a:cs typeface="Calibri" panose="020F0502020204030204" pitchFamily="34" charset="0"/>
              </a:rPr>
              <a:t>HEER</a:t>
            </a:r>
            <a:r>
              <a:rPr lang="nl-NL" sz="3600" dirty="0">
                <a:latin typeface="Calibri" panose="020F0502020204030204" pitchFamily="34" charset="0"/>
                <a:ea typeface="Calibri" panose="020F0502020204030204" pitchFamily="34" charset="0"/>
                <a:cs typeface="Calibri" panose="020F0502020204030204" pitchFamily="34" charset="0"/>
              </a:rPr>
              <a:t>, die een weg baande door de zee en een pad door machtige wateren,</a:t>
            </a:r>
          </a:p>
        </p:txBody>
      </p:sp>
    </p:spTree>
    <p:extLst>
      <p:ext uri="{BB962C8B-B14F-4D97-AF65-F5344CB8AC3E}">
        <p14:creationId xmlns:p14="http://schemas.microsoft.com/office/powerpoint/2010/main" val="3554291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E8F886-0B7C-45AC-BA6B-7E8510D028EF}"/>
              </a:ext>
            </a:extLst>
          </p:cNvPr>
          <p:cNvSpPr>
            <a:spLocks noGrp="1"/>
          </p:cNvSpPr>
          <p:nvPr>
            <p:ph type="title"/>
          </p:nvPr>
        </p:nvSpPr>
        <p:spPr>
          <a:xfrm>
            <a:off x="628650" y="365127"/>
            <a:ext cx="7886700" cy="744582"/>
          </a:xfrm>
        </p:spPr>
        <p:txBody>
          <a:bodyPr>
            <a:normAutofit fontScale="90000"/>
          </a:bodyPr>
          <a:lstStyle/>
          <a:p>
            <a:r>
              <a:rPr lang="nl-NL" b="1" dirty="0"/>
              <a:t>Zangdienst “Zingen verbindt” </a:t>
            </a:r>
            <a:br>
              <a:rPr lang="nl-NL" dirty="0"/>
            </a:br>
            <a:endParaRPr lang="nl-NL" dirty="0"/>
          </a:p>
        </p:txBody>
      </p:sp>
      <p:sp>
        <p:nvSpPr>
          <p:cNvPr id="3" name="Tijdelijke aanduiding voor inhoud 2">
            <a:extLst>
              <a:ext uri="{FF2B5EF4-FFF2-40B4-BE49-F238E27FC236}">
                <a16:creationId xmlns:a16="http://schemas.microsoft.com/office/drawing/2014/main" id="{4951074F-DB6D-4B73-840A-29B47C89B9E9}"/>
              </a:ext>
            </a:extLst>
          </p:cNvPr>
          <p:cNvSpPr>
            <a:spLocks noGrp="1"/>
          </p:cNvSpPr>
          <p:nvPr>
            <p:ph idx="1"/>
          </p:nvPr>
        </p:nvSpPr>
        <p:spPr>
          <a:xfrm>
            <a:off x="537882" y="870012"/>
            <a:ext cx="8256494" cy="5306951"/>
          </a:xfrm>
        </p:spPr>
        <p:txBody>
          <a:bodyPr>
            <a:normAutofit/>
          </a:bodyPr>
          <a:lstStyle/>
          <a:p>
            <a:pPr marL="0" indent="0">
              <a:buNone/>
            </a:pPr>
            <a:r>
              <a:rPr lang="nl-NL" dirty="0"/>
              <a:t>Op zondag </a:t>
            </a:r>
            <a:r>
              <a:rPr lang="nl-NL"/>
              <a:t>12 januari is </a:t>
            </a:r>
            <a:r>
              <a:rPr lang="nl-NL" dirty="0"/>
              <a:t>er weer een zangdienst in de Mariakerk, Bisschopstraat 32, </a:t>
            </a:r>
            <a:r>
              <a:rPr lang="nl-NL" b="1" u="sng" dirty="0"/>
              <a:t>om 19.00 </a:t>
            </a:r>
            <a:r>
              <a:rPr lang="nl-NL" dirty="0"/>
              <a:t>uur in Vollenhove. Kerk open vanaf 18.30 uur. Vind jij het fijn om te zingen? Kom dan naar deze samenzangavond met bekende liederen. </a:t>
            </a:r>
            <a:r>
              <a:rPr lang="nl-NL" b="1" dirty="0"/>
              <a:t>Samen zingen, ‘verbindt ons met elkaar’. </a:t>
            </a:r>
            <a:r>
              <a:rPr lang="nl-NL" dirty="0"/>
              <a:t>Er worden opwekkingsliederen, psalmen, gezangen evangelische liedbundel en Johannes de Heer liederen  gezongen. Er is ook ruimte voor bezinning en persoonlijk gebed. Tijdens de dienst is er een collecte</a:t>
            </a:r>
          </a:p>
          <a:p>
            <a:pPr marL="0" indent="0">
              <a:buNone/>
            </a:pPr>
            <a:endParaRPr lang="nl-NL" dirty="0"/>
          </a:p>
        </p:txBody>
      </p:sp>
      <p:pic>
        <p:nvPicPr>
          <p:cNvPr id="5" name="Afbeelding 4">
            <a:extLst>
              <a:ext uri="{FF2B5EF4-FFF2-40B4-BE49-F238E27FC236}">
                <a16:creationId xmlns:a16="http://schemas.microsoft.com/office/drawing/2014/main" id="{D0954F77-47FC-4EAA-B830-6DFF6F9D71F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090299" y="4816953"/>
            <a:ext cx="4425051" cy="1777896"/>
          </a:xfrm>
          <a:prstGeom prst="rect">
            <a:avLst/>
          </a:prstGeom>
        </p:spPr>
      </p:pic>
    </p:spTree>
    <p:extLst>
      <p:ext uri="{BB962C8B-B14F-4D97-AF65-F5344CB8AC3E}">
        <p14:creationId xmlns:p14="http://schemas.microsoft.com/office/powerpoint/2010/main" val="24724653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5D518F20-69BA-ECF4-3C8D-1B61EA722B7D}"/>
              </a:ext>
            </a:extLst>
          </p:cNvPr>
          <p:cNvSpPr txBox="1"/>
          <p:nvPr/>
        </p:nvSpPr>
        <p:spPr>
          <a:xfrm>
            <a:off x="431799" y="482600"/>
            <a:ext cx="8238067" cy="5632311"/>
          </a:xfrm>
          <a:prstGeom prst="rect">
            <a:avLst/>
          </a:prstGeom>
          <a:noFill/>
        </p:spPr>
        <p:txBody>
          <a:bodyPr wrap="square">
            <a:spAutoFit/>
          </a:bodyPr>
          <a:lstStyle/>
          <a:p>
            <a:r>
              <a:rPr lang="nl-NL" sz="3600" baseline="-25000" dirty="0">
                <a:latin typeface="Calibri" panose="020F0502020204030204" pitchFamily="34" charset="0"/>
                <a:ea typeface="Calibri" panose="020F0502020204030204" pitchFamily="34" charset="0"/>
                <a:cs typeface="Calibri" panose="020F0502020204030204" pitchFamily="34" charset="0"/>
              </a:rPr>
              <a:t>17</a:t>
            </a:r>
            <a:r>
              <a:rPr lang="nl-NL" sz="3600" dirty="0">
                <a:latin typeface="Calibri" panose="020F0502020204030204" pitchFamily="34" charset="0"/>
                <a:ea typeface="Calibri" panose="020F0502020204030204" pitchFamily="34" charset="0"/>
                <a:cs typeface="Calibri" panose="020F0502020204030204" pitchFamily="34" charset="0"/>
              </a:rPr>
              <a:t>die paarden en wagens liet uitrukken,</a:t>
            </a:r>
          </a:p>
          <a:p>
            <a:r>
              <a:rPr lang="nl-NL" sz="3600" dirty="0">
                <a:latin typeface="Calibri" panose="020F0502020204030204" pitchFamily="34" charset="0"/>
                <a:ea typeface="Calibri" panose="020F0502020204030204" pitchFamily="34" charset="0"/>
                <a:cs typeface="Calibri" panose="020F0502020204030204" pitchFamily="34" charset="0"/>
              </a:rPr>
              <a:t>een heel leger van geweldenaars –</a:t>
            </a:r>
          </a:p>
          <a:p>
            <a:r>
              <a:rPr lang="nl-NL" sz="3600" dirty="0">
                <a:latin typeface="Calibri" panose="020F0502020204030204" pitchFamily="34" charset="0"/>
                <a:ea typeface="Calibri" panose="020F0502020204030204" pitchFamily="34" charset="0"/>
                <a:cs typeface="Calibri" panose="020F0502020204030204" pitchFamily="34" charset="0"/>
              </a:rPr>
              <a:t>daar lagen ze, en ze stonden niet meer op,</a:t>
            </a:r>
          </a:p>
          <a:p>
            <a:r>
              <a:rPr lang="nl-NL" sz="3600" dirty="0">
                <a:latin typeface="Calibri" panose="020F0502020204030204" pitchFamily="34" charset="0"/>
                <a:ea typeface="Calibri" panose="020F0502020204030204" pitchFamily="34" charset="0"/>
                <a:cs typeface="Calibri" panose="020F0502020204030204" pitchFamily="34" charset="0"/>
              </a:rPr>
              <a:t>ze zijn vergaan, als een kwijnende vlam gedoofd. </a:t>
            </a:r>
            <a:r>
              <a:rPr lang="nl-NL" sz="3600" baseline="-25000" dirty="0">
                <a:latin typeface="Calibri" panose="020F0502020204030204" pitchFamily="34" charset="0"/>
                <a:ea typeface="Calibri" panose="020F0502020204030204" pitchFamily="34" charset="0"/>
                <a:cs typeface="Calibri" panose="020F0502020204030204" pitchFamily="34" charset="0"/>
              </a:rPr>
              <a:t>18</a:t>
            </a:r>
            <a:r>
              <a:rPr lang="nl-NL" sz="3600" dirty="0">
                <a:latin typeface="Calibri" panose="020F0502020204030204" pitchFamily="34" charset="0"/>
                <a:ea typeface="Calibri" panose="020F0502020204030204" pitchFamily="34" charset="0"/>
                <a:cs typeface="Calibri" panose="020F0502020204030204" pitchFamily="34" charset="0"/>
              </a:rPr>
              <a:t>Blijf niet staan bij wat eertijds is gebeurd, laat het verleden nu rusten.</a:t>
            </a:r>
          </a:p>
          <a:p>
            <a:r>
              <a:rPr lang="nl-NL" sz="3600" baseline="-25000" dirty="0">
                <a:latin typeface="Calibri" panose="020F0502020204030204" pitchFamily="34" charset="0"/>
                <a:ea typeface="Calibri" panose="020F0502020204030204" pitchFamily="34" charset="0"/>
                <a:cs typeface="Calibri" panose="020F0502020204030204" pitchFamily="34" charset="0"/>
              </a:rPr>
              <a:t>19</a:t>
            </a:r>
            <a:r>
              <a:rPr lang="nl-NL" sz="3600" dirty="0">
                <a:latin typeface="Calibri" panose="020F0502020204030204" pitchFamily="34" charset="0"/>
                <a:ea typeface="Calibri" panose="020F0502020204030204" pitchFamily="34" charset="0"/>
                <a:cs typeface="Calibri" panose="020F0502020204030204" pitchFamily="34" charset="0"/>
              </a:rPr>
              <a:t>Zie, ik ga iets nieuws verrichten,</a:t>
            </a:r>
          </a:p>
          <a:p>
            <a:r>
              <a:rPr lang="nl-NL" sz="3600" dirty="0">
                <a:latin typeface="Calibri" panose="020F0502020204030204" pitchFamily="34" charset="0"/>
                <a:ea typeface="Calibri" panose="020F0502020204030204" pitchFamily="34" charset="0"/>
                <a:cs typeface="Calibri" panose="020F0502020204030204" pitchFamily="34" charset="0"/>
              </a:rPr>
              <a:t>nu ontkiemt het – heb je het nog niet gemerkt? Ik baan een weg door de woestijn, maak rivieren in de wildernis.</a:t>
            </a:r>
          </a:p>
        </p:txBody>
      </p:sp>
    </p:spTree>
    <p:extLst>
      <p:ext uri="{BB962C8B-B14F-4D97-AF65-F5344CB8AC3E}">
        <p14:creationId xmlns:p14="http://schemas.microsoft.com/office/powerpoint/2010/main" val="29504892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5FE4C-8BD0-AD10-E3B7-3573ECB1E584}"/>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Openbaring 21: 1 - 5</a:t>
            </a:r>
          </a:p>
        </p:txBody>
      </p:sp>
      <p:sp>
        <p:nvSpPr>
          <p:cNvPr id="3" name="Tijdelijke aanduiding voor inhoud 2">
            <a:extLst>
              <a:ext uri="{FF2B5EF4-FFF2-40B4-BE49-F238E27FC236}">
                <a16:creationId xmlns:a16="http://schemas.microsoft.com/office/drawing/2014/main" id="{C8100C50-B0EA-2397-CCCF-9BA2ADFE654B}"/>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5272949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7C126D58-F20F-A372-631B-5CB316D9BCE8}"/>
              </a:ext>
            </a:extLst>
          </p:cNvPr>
          <p:cNvSpPr txBox="1"/>
          <p:nvPr/>
        </p:nvSpPr>
        <p:spPr>
          <a:xfrm>
            <a:off x="448733" y="431800"/>
            <a:ext cx="8246534" cy="5632311"/>
          </a:xfrm>
          <a:prstGeom prst="rect">
            <a:avLst/>
          </a:prstGeom>
          <a:noFill/>
        </p:spPr>
        <p:txBody>
          <a:bodyPr wrap="square">
            <a:spAutoFit/>
          </a:bodyPr>
          <a:lstStyle/>
          <a:p>
            <a:r>
              <a:rPr lang="nl-NL" sz="3600" baseline="-25000" dirty="0">
                <a:latin typeface="Calibri" panose="020F0502020204030204" pitchFamily="34" charset="0"/>
                <a:ea typeface="Calibri" panose="020F0502020204030204" pitchFamily="34" charset="0"/>
                <a:cs typeface="Calibri" panose="020F0502020204030204" pitchFamily="34" charset="0"/>
              </a:rPr>
              <a:t>1</a:t>
            </a:r>
            <a:r>
              <a:rPr lang="nl-NL" sz="3600" dirty="0">
                <a:latin typeface="Calibri" panose="020F0502020204030204" pitchFamily="34" charset="0"/>
                <a:ea typeface="Calibri" panose="020F0502020204030204" pitchFamily="34" charset="0"/>
                <a:cs typeface="Calibri" panose="020F0502020204030204" pitchFamily="34" charset="0"/>
              </a:rPr>
              <a:t>Ik zag een nieuwe hemel en een nieuwe aarde. Want de eerste hemel en de eerste aarde zijn voorbij, en de zee is er niet meer. </a:t>
            </a:r>
            <a:r>
              <a:rPr lang="nl-NL" sz="3600" baseline="-25000" dirty="0">
                <a:latin typeface="Calibri" panose="020F0502020204030204" pitchFamily="34" charset="0"/>
                <a:ea typeface="Calibri" panose="020F0502020204030204" pitchFamily="34" charset="0"/>
                <a:cs typeface="Calibri" panose="020F0502020204030204" pitchFamily="34" charset="0"/>
              </a:rPr>
              <a:t>2</a:t>
            </a:r>
            <a:r>
              <a:rPr lang="nl-NL" sz="3600" dirty="0">
                <a:latin typeface="Calibri" panose="020F0502020204030204" pitchFamily="34" charset="0"/>
                <a:ea typeface="Calibri" panose="020F0502020204030204" pitchFamily="34" charset="0"/>
                <a:cs typeface="Calibri" panose="020F0502020204030204" pitchFamily="34" charset="0"/>
              </a:rPr>
              <a:t>Toen zag ik de heilige stad, het nieuwe Jeruzalem, uit de hemel neerdalen, bij God vandaan. Ze was als een bruid die zich mooi heeft gemaakt voor haar man en hem opwacht. </a:t>
            </a:r>
            <a:r>
              <a:rPr lang="nl-NL" sz="3600" baseline="-25000" dirty="0">
                <a:latin typeface="Calibri" panose="020F0502020204030204" pitchFamily="34" charset="0"/>
                <a:ea typeface="Calibri" panose="020F0502020204030204" pitchFamily="34" charset="0"/>
                <a:cs typeface="Calibri" panose="020F0502020204030204" pitchFamily="34" charset="0"/>
              </a:rPr>
              <a:t>3</a:t>
            </a:r>
            <a:r>
              <a:rPr lang="nl-NL" sz="3600" dirty="0">
                <a:latin typeface="Calibri" panose="020F0502020204030204" pitchFamily="34" charset="0"/>
                <a:ea typeface="Calibri" panose="020F0502020204030204" pitchFamily="34" charset="0"/>
                <a:cs typeface="Calibri" panose="020F0502020204030204" pitchFamily="34" charset="0"/>
              </a:rPr>
              <a:t>Ik hoorde een luide stem vanaf de troon, die uitriep: ‘Gods woonplaats is onder de mensen, hij zal bij hen wonen. </a:t>
            </a:r>
          </a:p>
        </p:txBody>
      </p:sp>
    </p:spTree>
    <p:extLst>
      <p:ext uri="{BB962C8B-B14F-4D97-AF65-F5344CB8AC3E}">
        <p14:creationId xmlns:p14="http://schemas.microsoft.com/office/powerpoint/2010/main" val="24062465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59D02-EF07-687E-789C-884B8D8FE799}"/>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9B59A317-4FC6-8968-ECDC-97041ECFAB71}"/>
              </a:ext>
            </a:extLst>
          </p:cNvPr>
          <p:cNvSpPr txBox="1"/>
          <p:nvPr/>
        </p:nvSpPr>
        <p:spPr>
          <a:xfrm>
            <a:off x="516467" y="558800"/>
            <a:ext cx="8111066" cy="5078313"/>
          </a:xfrm>
          <a:prstGeom prst="rect">
            <a:avLst/>
          </a:prstGeom>
          <a:noFill/>
        </p:spPr>
        <p:txBody>
          <a:bodyPr wrap="square">
            <a:spAutoFit/>
          </a:bodyPr>
          <a:lstStyle/>
          <a:p>
            <a:r>
              <a:rPr lang="nl-NL" sz="3600" dirty="0">
                <a:latin typeface="Calibri" panose="020F0502020204030204" pitchFamily="34" charset="0"/>
                <a:ea typeface="Calibri" panose="020F0502020204030204" pitchFamily="34" charset="0"/>
                <a:cs typeface="Calibri" panose="020F0502020204030204" pitchFamily="34" charset="0"/>
              </a:rPr>
              <a:t>Zij zullen zijn volken zijn en God zelf zal als hun God bij hen zijn.</a:t>
            </a:r>
            <a:r>
              <a:rPr lang="nl-NL" sz="3600" baseline="-25000" dirty="0">
                <a:latin typeface="Calibri" panose="020F0502020204030204" pitchFamily="34" charset="0"/>
                <a:ea typeface="Calibri" panose="020F0502020204030204" pitchFamily="34" charset="0"/>
                <a:cs typeface="Calibri" panose="020F0502020204030204" pitchFamily="34" charset="0"/>
              </a:rPr>
              <a:t> 4</a:t>
            </a:r>
            <a:r>
              <a:rPr lang="nl-NL" sz="3600" dirty="0">
                <a:latin typeface="Calibri" panose="020F0502020204030204" pitchFamily="34" charset="0"/>
                <a:ea typeface="Calibri" panose="020F0502020204030204" pitchFamily="34" charset="0"/>
                <a:cs typeface="Calibri" panose="020F0502020204030204" pitchFamily="34" charset="0"/>
              </a:rPr>
              <a:t>Hij zal alle tranen uit hun ogen wissen. Er zal geen dood meer zijn, geen rouw, geen jammerklacht, geen pijn, want wat er eerst was is voorbij.’ </a:t>
            </a:r>
            <a:r>
              <a:rPr lang="nl-NL" sz="3600" baseline="-25000" dirty="0">
                <a:latin typeface="Calibri" panose="020F0502020204030204" pitchFamily="34" charset="0"/>
                <a:ea typeface="Calibri" panose="020F0502020204030204" pitchFamily="34" charset="0"/>
                <a:cs typeface="Calibri" panose="020F0502020204030204" pitchFamily="34" charset="0"/>
              </a:rPr>
              <a:t>5</a:t>
            </a:r>
            <a:r>
              <a:rPr lang="nl-NL" sz="3600" dirty="0">
                <a:latin typeface="Calibri" panose="020F0502020204030204" pitchFamily="34" charset="0"/>
                <a:ea typeface="Calibri" panose="020F0502020204030204" pitchFamily="34" charset="0"/>
                <a:cs typeface="Calibri" panose="020F0502020204030204" pitchFamily="34" charset="0"/>
              </a:rPr>
              <a:t>Hij die op de troon zat zei: ‘Alles maak ik nieuw!’ – Ik hoorde zeggen: ‘Schrijf het op, want wat hier wordt gezegd is betrouwbaar en waar.’ </a:t>
            </a:r>
          </a:p>
        </p:txBody>
      </p:sp>
    </p:spTree>
    <p:extLst>
      <p:ext uri="{BB962C8B-B14F-4D97-AF65-F5344CB8AC3E}">
        <p14:creationId xmlns:p14="http://schemas.microsoft.com/office/powerpoint/2010/main" val="25288302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1B2C4C-9BA7-5A30-CEA5-148525A3A2FE}"/>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NLB 513: 1, 2, 3 en 4</a:t>
            </a:r>
            <a:br>
              <a:rPr lang="nl-NL" sz="3600" b="1" dirty="0">
                <a:latin typeface="Calibri" panose="020F0502020204030204" pitchFamily="34" charset="0"/>
                <a:ea typeface="Calibri" panose="020F0502020204030204" pitchFamily="34" charset="0"/>
                <a:cs typeface="Calibri" panose="020F0502020204030204" pitchFamily="34" charset="0"/>
              </a:rPr>
            </a:br>
            <a:r>
              <a:rPr lang="nl-NL" sz="3600" b="1" dirty="0">
                <a:solidFill>
                  <a:schemeClr val="tx2">
                    <a:lumMod val="50000"/>
                    <a:lumOff val="50000"/>
                  </a:schemeClr>
                </a:solidFill>
                <a:latin typeface="Calibri" panose="020F0502020204030204" pitchFamily="34" charset="0"/>
                <a:ea typeface="Calibri" panose="020F0502020204030204" pitchFamily="34" charset="0"/>
                <a:cs typeface="Calibri" panose="020F0502020204030204" pitchFamily="34" charset="0"/>
              </a:rPr>
              <a:t>‘ God heeft het eerste woord. ‘ </a:t>
            </a: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34AB2095-40B9-554F-49A9-720455072208}"/>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2165329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CD9B36-E1E2-4F5C-BD86-00CCE6A0ED86}"/>
              </a:ext>
            </a:extLst>
          </p:cNvPr>
          <p:cNvSpPr>
            <a:spLocks noGrp="1"/>
          </p:cNvSpPr>
          <p:nvPr>
            <p:ph type="ctrTitle"/>
          </p:nvPr>
        </p:nvSpPr>
        <p:spPr>
          <a:xfrm>
            <a:off x="685800" y="457200"/>
            <a:ext cx="2158139" cy="960895"/>
          </a:xfrm>
        </p:spPr>
        <p:txBody>
          <a:bodyPr>
            <a:normAutofit/>
          </a:bodyPr>
          <a:lstStyle/>
          <a:p>
            <a:endParaRPr lang="nl-NL" sz="4400" b="1" dirty="0"/>
          </a:p>
        </p:txBody>
      </p:sp>
      <p:sp>
        <p:nvSpPr>
          <p:cNvPr id="3" name="Ondertitel 2">
            <a:extLst>
              <a:ext uri="{FF2B5EF4-FFF2-40B4-BE49-F238E27FC236}">
                <a16:creationId xmlns:a16="http://schemas.microsoft.com/office/drawing/2014/main" id="{54E50037-423A-45BB-A1AC-F14057D37E9A}"/>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D9503A23-7219-4787-8049-5193D38AD0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990"/>
            <a:ext cx="9144000" cy="6672020"/>
          </a:xfrm>
          <a:prstGeom prst="rect">
            <a:avLst/>
          </a:prstGeom>
        </p:spPr>
      </p:pic>
    </p:spTree>
    <p:extLst>
      <p:ext uri="{BB962C8B-B14F-4D97-AF65-F5344CB8AC3E}">
        <p14:creationId xmlns:p14="http://schemas.microsoft.com/office/powerpoint/2010/main" val="26936929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7B286A-E29D-4CC3-AF4D-3C2711578945}"/>
              </a:ext>
            </a:extLst>
          </p:cNvPr>
          <p:cNvSpPr>
            <a:spLocks noGrp="1"/>
          </p:cNvSpPr>
          <p:nvPr>
            <p:ph type="ctrTitle"/>
          </p:nvPr>
        </p:nvSpPr>
        <p:spPr/>
        <p:txBody>
          <a:bodyPr/>
          <a:lstStyle/>
          <a:p>
            <a:endParaRPr lang="nl-NL" dirty="0"/>
          </a:p>
        </p:txBody>
      </p:sp>
      <p:sp>
        <p:nvSpPr>
          <p:cNvPr id="3" name="Ondertitel 2">
            <a:extLst>
              <a:ext uri="{FF2B5EF4-FFF2-40B4-BE49-F238E27FC236}">
                <a16:creationId xmlns:a16="http://schemas.microsoft.com/office/drawing/2014/main" id="{24DE9D77-7983-465B-B6D1-1100C7596BB3}"/>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DD651E2A-8002-487F-B5B8-473F0F8FB1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278427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065AAD-7C70-415E-994F-496DD9BBD67D}"/>
              </a:ext>
            </a:extLst>
          </p:cNvPr>
          <p:cNvSpPr>
            <a:spLocks noGrp="1"/>
          </p:cNvSpPr>
          <p:nvPr>
            <p:ph type="ctrTitle"/>
          </p:nvPr>
        </p:nvSpPr>
        <p:spPr/>
        <p:txBody>
          <a:bodyPr/>
          <a:lstStyle/>
          <a:p>
            <a:endParaRPr lang="nl-NL" dirty="0"/>
          </a:p>
        </p:txBody>
      </p:sp>
      <p:sp>
        <p:nvSpPr>
          <p:cNvPr id="3" name="Ondertitel 2">
            <a:extLst>
              <a:ext uri="{FF2B5EF4-FFF2-40B4-BE49-F238E27FC236}">
                <a16:creationId xmlns:a16="http://schemas.microsoft.com/office/drawing/2014/main" id="{0C8FA3FC-1C35-4823-A7F7-1F2D2BFA1DF1}"/>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35828EFE-F7DF-4CD4-85C5-A9B43A9349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238619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9A81C-5514-45CB-A8CF-5ED02804B4AA}"/>
              </a:ext>
            </a:extLst>
          </p:cNvPr>
          <p:cNvSpPr>
            <a:spLocks noGrp="1"/>
          </p:cNvSpPr>
          <p:nvPr>
            <p:ph type="ctrTitle"/>
          </p:nvPr>
        </p:nvSpPr>
        <p:spPr/>
        <p:txBody>
          <a:bodyPr/>
          <a:lstStyle/>
          <a:p>
            <a:endParaRPr lang="nl-NL" dirty="0"/>
          </a:p>
        </p:txBody>
      </p:sp>
      <p:sp>
        <p:nvSpPr>
          <p:cNvPr id="3" name="Ondertitel 2">
            <a:extLst>
              <a:ext uri="{FF2B5EF4-FFF2-40B4-BE49-F238E27FC236}">
                <a16:creationId xmlns:a16="http://schemas.microsoft.com/office/drawing/2014/main" id="{790D019F-5C1E-4A1F-BE1A-9C72278439A9}"/>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BCD725AA-92DA-4816-922F-BE43926DE8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04677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C9661BE-AF90-14EE-CEF7-FE36A625A51C}"/>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Verkondiging</a:t>
            </a:r>
          </a:p>
        </p:txBody>
      </p:sp>
      <p:sp>
        <p:nvSpPr>
          <p:cNvPr id="5" name="Tijdelijke aanduiding voor inhoud 4">
            <a:extLst>
              <a:ext uri="{FF2B5EF4-FFF2-40B4-BE49-F238E27FC236}">
                <a16:creationId xmlns:a16="http://schemas.microsoft.com/office/drawing/2014/main" id="{DB545E3E-3EE7-6E7C-A73C-7E7814D66410}"/>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454247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234EBE51-72C9-020A-FE35-71B5973093BF}"/>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1292111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13C705-A3CC-6A86-E201-7C139F288E7F}"/>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77E03CE8-8218-08AF-89B5-8560AF562439}"/>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4111654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CB5327-A94B-B7F6-D58B-755D14A4FC50}"/>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NLB 686: 1, 2 en 3</a:t>
            </a:r>
            <a:br>
              <a:rPr lang="nl-NL" sz="3600" b="1" dirty="0">
                <a:latin typeface="Calibri" panose="020F0502020204030204" pitchFamily="34" charset="0"/>
                <a:ea typeface="Calibri" panose="020F0502020204030204" pitchFamily="34" charset="0"/>
                <a:cs typeface="Calibri" panose="020F0502020204030204" pitchFamily="34" charset="0"/>
              </a:rPr>
            </a:br>
            <a:r>
              <a:rPr lang="nl-NL" sz="3600" b="1" dirty="0">
                <a:solidFill>
                  <a:schemeClr val="tx2">
                    <a:lumMod val="50000"/>
                    <a:lumOff val="50000"/>
                  </a:schemeClr>
                </a:solidFill>
                <a:latin typeface="Calibri" panose="020F0502020204030204" pitchFamily="34" charset="0"/>
                <a:ea typeface="Calibri" panose="020F0502020204030204" pitchFamily="34" charset="0"/>
                <a:cs typeface="Calibri" panose="020F0502020204030204" pitchFamily="34" charset="0"/>
              </a:rPr>
              <a:t>‘ De Geest des Heren heeft ‘</a:t>
            </a: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69039778-6858-6879-72A0-ED1102B2466A}"/>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4829097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dirty="0"/>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523379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07576"/>
            <a:ext cx="9014907" cy="7594264"/>
          </a:xfrm>
        </p:spPr>
      </p:pic>
    </p:spTree>
    <p:extLst>
      <p:ext uri="{BB962C8B-B14F-4D97-AF65-F5344CB8AC3E}">
        <p14:creationId xmlns:p14="http://schemas.microsoft.com/office/powerpoint/2010/main" val="10992648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7426" y="-182880"/>
            <a:ext cx="8896574" cy="6949440"/>
          </a:xfrm>
        </p:spPr>
      </p:pic>
    </p:spTree>
    <p:extLst>
      <p:ext uri="{BB962C8B-B14F-4D97-AF65-F5344CB8AC3E}">
        <p14:creationId xmlns:p14="http://schemas.microsoft.com/office/powerpoint/2010/main" val="8918047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821570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306294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105768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5B2396-5837-CDB8-7FFA-BD74DFA008AF}"/>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Kinderen terug in de kerk</a:t>
            </a:r>
          </a:p>
        </p:txBody>
      </p:sp>
      <p:sp>
        <p:nvSpPr>
          <p:cNvPr id="3" name="Tijdelijke aanduiding voor inhoud 2">
            <a:extLst>
              <a:ext uri="{FF2B5EF4-FFF2-40B4-BE49-F238E27FC236}">
                <a16:creationId xmlns:a16="http://schemas.microsoft.com/office/drawing/2014/main" id="{94CACCFB-8B4D-B3B4-7107-828C715A7099}"/>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3276801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3209D5-52BC-CF60-F714-6454A5C3FC94}"/>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Kinderlied: KEE 48</a:t>
            </a:r>
            <a:br>
              <a:rPr lang="nl-NL" sz="3600" b="1" dirty="0">
                <a:latin typeface="Calibri" panose="020F0502020204030204" pitchFamily="34" charset="0"/>
                <a:ea typeface="Calibri" panose="020F0502020204030204" pitchFamily="34" charset="0"/>
                <a:cs typeface="Calibri" panose="020F0502020204030204" pitchFamily="34" charset="0"/>
              </a:rPr>
            </a:br>
            <a:r>
              <a:rPr lang="nl-NL" sz="3600" b="1" dirty="0">
                <a:solidFill>
                  <a:schemeClr val="tx2">
                    <a:lumMod val="50000"/>
                    <a:lumOff val="50000"/>
                  </a:schemeClr>
                </a:solidFill>
                <a:latin typeface="Calibri" panose="020F0502020204030204" pitchFamily="34" charset="0"/>
                <a:ea typeface="Calibri" panose="020F0502020204030204" pitchFamily="34" charset="0"/>
                <a:cs typeface="Calibri" panose="020F0502020204030204" pitchFamily="34" charset="0"/>
              </a:rPr>
              <a:t>‘ God heeft een plan met je leven ‘</a:t>
            </a: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10DA4DE0-2C77-96C8-E68D-BBFD3A42B165}"/>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4291919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st, grafische vormgeving, poster, kunst">
            <a:extLst>
              <a:ext uri="{FF2B5EF4-FFF2-40B4-BE49-F238E27FC236}">
                <a16:creationId xmlns:a16="http://schemas.microsoft.com/office/drawing/2014/main" id="{5729FF6D-ACEF-0986-4474-ED020B1848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20849807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71525" y="193676"/>
            <a:ext cx="7886700" cy="311149"/>
          </a:xfrm>
        </p:spPr>
        <p:txBody>
          <a:bodyPr>
            <a:normAutofit fontScale="90000"/>
          </a:bodyPr>
          <a:lstStyle/>
          <a:p>
            <a:endParaRPr lang="nl-NL" dirty="0"/>
          </a:p>
        </p:txBody>
      </p:sp>
      <p:sp>
        <p:nvSpPr>
          <p:cNvPr id="3" name="Tijdelijke aanduiding voor inhoud 2"/>
          <p:cNvSpPr>
            <a:spLocks noGrp="1"/>
          </p:cNvSpPr>
          <p:nvPr>
            <p:ph idx="1"/>
          </p:nvPr>
        </p:nvSpPr>
        <p:spPr>
          <a:xfrm>
            <a:off x="634813" y="349250"/>
            <a:ext cx="7886700" cy="6203950"/>
          </a:xfrm>
        </p:spPr>
        <p:txBody>
          <a:bodyPr>
            <a:normAutofit/>
          </a:bodyPr>
          <a:lstStyle/>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God heeft een plan met je leven</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je bent hier met een doel</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geloof het diep van binnen</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err="1">
                <a:latin typeface="Calibri" panose="020F0502020204030204" pitchFamily="34" charset="0"/>
                <a:ea typeface="Calibri" panose="020F0502020204030204" pitchFamily="34" charset="0"/>
                <a:cs typeface="Calibri" panose="020F0502020204030204" pitchFamily="34" charset="0"/>
              </a:rPr>
              <a:t>t'is</a:t>
            </a:r>
            <a:r>
              <a:rPr lang="nl-NL" sz="3600" dirty="0">
                <a:latin typeface="Calibri" panose="020F0502020204030204" pitchFamily="34" charset="0"/>
                <a:ea typeface="Calibri" panose="020F0502020204030204" pitchFamily="34" charset="0"/>
                <a:cs typeface="Calibri" panose="020F0502020204030204" pitchFamily="34" charset="0"/>
              </a:rPr>
              <a:t> meer dan een gevoel</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hij doet meer dan je kan bidden</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hij is groter dan je denkt</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ik weet dat hij je helpt</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ik weet dat hij je kent</a:t>
            </a:r>
          </a:p>
        </p:txBody>
      </p:sp>
    </p:spTree>
    <p:extLst>
      <p:ext uri="{BB962C8B-B14F-4D97-AF65-F5344CB8AC3E}">
        <p14:creationId xmlns:p14="http://schemas.microsoft.com/office/powerpoint/2010/main" val="6256041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000125" y="895350"/>
            <a:ext cx="5857875" cy="5078313"/>
          </a:xfrm>
          <a:prstGeom prst="rect">
            <a:avLst/>
          </a:prstGeom>
        </p:spPr>
        <p:txBody>
          <a:bodyPr wrap="square">
            <a:spAutoFit/>
          </a:bodyPr>
          <a:lstStyle/>
          <a:p>
            <a:r>
              <a:rPr lang="nl-NL" sz="3600" dirty="0">
                <a:latin typeface="Calibri" panose="020F0502020204030204" pitchFamily="34" charset="0"/>
                <a:ea typeface="Calibri" panose="020F0502020204030204" pitchFamily="34" charset="0"/>
                <a:cs typeface="Calibri" panose="020F0502020204030204" pitchFamily="34" charset="0"/>
              </a:rPr>
              <a:t>dus stap uit je boot</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durf op water te lopen</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vraag God om hulp</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en de hemel gaat open</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wees maar niet bang hij is altijd bij jou</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in de storm in de strijd in een moeilijke tijd</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God is trouw</a:t>
            </a:r>
          </a:p>
        </p:txBody>
      </p:sp>
    </p:spTree>
    <p:extLst>
      <p:ext uri="{BB962C8B-B14F-4D97-AF65-F5344CB8AC3E}">
        <p14:creationId xmlns:p14="http://schemas.microsoft.com/office/powerpoint/2010/main" val="38419892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028700" y="676276"/>
            <a:ext cx="6648449" cy="4524315"/>
          </a:xfrm>
          <a:prstGeom prst="rect">
            <a:avLst/>
          </a:prstGeom>
        </p:spPr>
        <p:txBody>
          <a:bodyPr wrap="square">
            <a:spAutoFit/>
          </a:bodyPr>
          <a:lstStyle/>
          <a:p>
            <a:r>
              <a:rPr lang="nl-NL" sz="3600" dirty="0">
                <a:latin typeface="Calibri" panose="020F0502020204030204" pitchFamily="34" charset="0"/>
                <a:ea typeface="Calibri" panose="020F0502020204030204" pitchFamily="34" charset="0"/>
                <a:cs typeface="Calibri" panose="020F0502020204030204" pitchFamily="34" charset="0"/>
              </a:rPr>
              <a:t>God heeft een plan met je leven</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je bent hier met een doel</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geloof het diep van binnen</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err="1">
                <a:latin typeface="Calibri" panose="020F0502020204030204" pitchFamily="34" charset="0"/>
                <a:ea typeface="Calibri" panose="020F0502020204030204" pitchFamily="34" charset="0"/>
                <a:cs typeface="Calibri" panose="020F0502020204030204" pitchFamily="34" charset="0"/>
              </a:rPr>
              <a:t>t'is</a:t>
            </a:r>
            <a:r>
              <a:rPr lang="nl-NL" sz="3600" dirty="0">
                <a:latin typeface="Calibri" panose="020F0502020204030204" pitchFamily="34" charset="0"/>
                <a:ea typeface="Calibri" panose="020F0502020204030204" pitchFamily="34" charset="0"/>
                <a:cs typeface="Calibri" panose="020F0502020204030204" pitchFamily="34" charset="0"/>
              </a:rPr>
              <a:t> meer dan een gevoel</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hij doet meer dan je kan bidden</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hij is groter dan je denkt</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ik weet dat hij je helpt</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ik weet dat hij je kent</a:t>
            </a:r>
          </a:p>
        </p:txBody>
      </p:sp>
    </p:spTree>
    <p:extLst>
      <p:ext uri="{BB962C8B-B14F-4D97-AF65-F5344CB8AC3E}">
        <p14:creationId xmlns:p14="http://schemas.microsoft.com/office/powerpoint/2010/main" val="9927574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162049" y="622638"/>
            <a:ext cx="5819775" cy="5078313"/>
          </a:xfrm>
          <a:prstGeom prst="rect">
            <a:avLst/>
          </a:prstGeom>
        </p:spPr>
        <p:txBody>
          <a:bodyPr wrap="square">
            <a:spAutoFit/>
          </a:bodyPr>
          <a:lstStyle/>
          <a:p>
            <a:r>
              <a:rPr lang="nl-NL" sz="3600" dirty="0">
                <a:latin typeface="Calibri" panose="020F0502020204030204" pitchFamily="34" charset="0"/>
                <a:ea typeface="Calibri" panose="020F0502020204030204" pitchFamily="34" charset="0"/>
                <a:cs typeface="Calibri" panose="020F0502020204030204" pitchFamily="34" charset="0"/>
              </a:rPr>
              <a:t>dus stap uit je boot</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durf op water te lopen</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vraag God om hulp</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en de hemel gaat open</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wees maar niet bang hij is altijd bij jou</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in de storm in de strijd in een moeilijke tijd</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God is trouw</a:t>
            </a:r>
          </a:p>
        </p:txBody>
      </p:sp>
    </p:spTree>
    <p:extLst>
      <p:ext uri="{BB962C8B-B14F-4D97-AF65-F5344CB8AC3E}">
        <p14:creationId xmlns:p14="http://schemas.microsoft.com/office/powerpoint/2010/main" val="38825705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162050" y="952500"/>
            <a:ext cx="5695950" cy="4524315"/>
          </a:xfrm>
          <a:prstGeom prst="rect">
            <a:avLst/>
          </a:prstGeom>
        </p:spPr>
        <p:txBody>
          <a:bodyPr wrap="square">
            <a:spAutoFit/>
          </a:bodyPr>
          <a:lstStyle/>
          <a:p>
            <a:r>
              <a:rPr lang="fi-FI" sz="3600" dirty="0">
                <a:latin typeface="Calibri" panose="020F0502020204030204" pitchFamily="34" charset="0"/>
                <a:ea typeface="Calibri" panose="020F0502020204030204" pitchFamily="34" charset="0"/>
                <a:cs typeface="Calibri" panose="020F0502020204030204" pitchFamily="34" charset="0"/>
              </a:rPr>
              <a:t>halleluja</a:t>
            </a:r>
            <a:br>
              <a:rPr lang="fi-FI" sz="3600" dirty="0">
                <a:latin typeface="Calibri" panose="020F0502020204030204" pitchFamily="34" charset="0"/>
                <a:ea typeface="Calibri" panose="020F0502020204030204" pitchFamily="34" charset="0"/>
                <a:cs typeface="Calibri" panose="020F0502020204030204" pitchFamily="34" charset="0"/>
              </a:rPr>
            </a:br>
            <a:r>
              <a:rPr lang="fi-FI" sz="3600" dirty="0">
                <a:latin typeface="Calibri" panose="020F0502020204030204" pitchFamily="34" charset="0"/>
                <a:ea typeface="Calibri" panose="020F0502020204030204" pitchFamily="34" charset="0"/>
                <a:cs typeface="Calibri" panose="020F0502020204030204" pitchFamily="34" charset="0"/>
              </a:rPr>
              <a:t>halleluja</a:t>
            </a:r>
            <a:br>
              <a:rPr lang="fi-FI" sz="3600" dirty="0">
                <a:latin typeface="Calibri" panose="020F0502020204030204" pitchFamily="34" charset="0"/>
                <a:ea typeface="Calibri" panose="020F0502020204030204" pitchFamily="34" charset="0"/>
                <a:cs typeface="Calibri" panose="020F0502020204030204" pitchFamily="34" charset="0"/>
              </a:rPr>
            </a:br>
            <a:r>
              <a:rPr lang="fi-FI" sz="3600" dirty="0">
                <a:latin typeface="Calibri" panose="020F0502020204030204" pitchFamily="34" charset="0"/>
                <a:ea typeface="Calibri" panose="020F0502020204030204" pitchFamily="34" charset="0"/>
                <a:cs typeface="Calibri" panose="020F0502020204030204" pitchFamily="34" charset="0"/>
              </a:rPr>
              <a:t>halleluja</a:t>
            </a:r>
            <a:br>
              <a:rPr lang="fi-FI" sz="3600" dirty="0">
                <a:latin typeface="Calibri" panose="020F0502020204030204" pitchFamily="34" charset="0"/>
                <a:ea typeface="Calibri" panose="020F0502020204030204" pitchFamily="34" charset="0"/>
                <a:cs typeface="Calibri" panose="020F0502020204030204" pitchFamily="34" charset="0"/>
              </a:rPr>
            </a:br>
            <a:r>
              <a:rPr lang="fi-FI" sz="3600" dirty="0">
                <a:latin typeface="Calibri" panose="020F0502020204030204" pitchFamily="34" charset="0"/>
                <a:ea typeface="Calibri" panose="020F0502020204030204" pitchFamily="34" charset="0"/>
                <a:cs typeface="Calibri" panose="020F0502020204030204" pitchFamily="34" charset="0"/>
              </a:rPr>
              <a:t>halleluja</a:t>
            </a:r>
            <a:br>
              <a:rPr lang="fi-FI" sz="3600" dirty="0">
                <a:latin typeface="Calibri" panose="020F0502020204030204" pitchFamily="34" charset="0"/>
                <a:ea typeface="Calibri" panose="020F0502020204030204" pitchFamily="34" charset="0"/>
                <a:cs typeface="Calibri" panose="020F0502020204030204" pitchFamily="34" charset="0"/>
              </a:rPr>
            </a:br>
            <a:r>
              <a:rPr lang="fi-FI" sz="3600" dirty="0">
                <a:latin typeface="Calibri" panose="020F0502020204030204" pitchFamily="34" charset="0"/>
                <a:ea typeface="Calibri" panose="020F0502020204030204" pitchFamily="34" charset="0"/>
                <a:cs typeface="Calibri" panose="020F0502020204030204" pitchFamily="34" charset="0"/>
              </a:rPr>
              <a:t>halleluja</a:t>
            </a:r>
            <a:br>
              <a:rPr lang="fi-FI" sz="3600" dirty="0">
                <a:latin typeface="Calibri" panose="020F0502020204030204" pitchFamily="34" charset="0"/>
                <a:ea typeface="Calibri" panose="020F0502020204030204" pitchFamily="34" charset="0"/>
                <a:cs typeface="Calibri" panose="020F0502020204030204" pitchFamily="34" charset="0"/>
              </a:rPr>
            </a:br>
            <a:r>
              <a:rPr lang="fi-FI" sz="3600" dirty="0">
                <a:latin typeface="Calibri" panose="020F0502020204030204" pitchFamily="34" charset="0"/>
                <a:ea typeface="Calibri" panose="020F0502020204030204" pitchFamily="34" charset="0"/>
                <a:cs typeface="Calibri" panose="020F0502020204030204" pitchFamily="34" charset="0"/>
              </a:rPr>
              <a:t>halleluja</a:t>
            </a:r>
            <a:br>
              <a:rPr lang="fi-FI" sz="3600" dirty="0">
                <a:latin typeface="Calibri" panose="020F0502020204030204" pitchFamily="34" charset="0"/>
                <a:ea typeface="Calibri" panose="020F0502020204030204" pitchFamily="34" charset="0"/>
                <a:cs typeface="Calibri" panose="020F0502020204030204" pitchFamily="34" charset="0"/>
              </a:rPr>
            </a:br>
            <a:r>
              <a:rPr lang="fi-FI" sz="3600" dirty="0">
                <a:latin typeface="Calibri" panose="020F0502020204030204" pitchFamily="34" charset="0"/>
                <a:ea typeface="Calibri" panose="020F0502020204030204" pitchFamily="34" charset="0"/>
                <a:cs typeface="Calibri" panose="020F0502020204030204" pitchFamily="34" charset="0"/>
              </a:rPr>
              <a:t>halleluja</a:t>
            </a:r>
            <a:br>
              <a:rPr lang="fi-FI" sz="3600" dirty="0">
                <a:latin typeface="Calibri" panose="020F0502020204030204" pitchFamily="34" charset="0"/>
                <a:ea typeface="Calibri" panose="020F0502020204030204" pitchFamily="34" charset="0"/>
                <a:cs typeface="Calibri" panose="020F0502020204030204" pitchFamily="34" charset="0"/>
              </a:rPr>
            </a:br>
            <a:r>
              <a:rPr lang="fi-FI" sz="3600" dirty="0">
                <a:latin typeface="Calibri" panose="020F0502020204030204" pitchFamily="34" charset="0"/>
                <a:ea typeface="Calibri" panose="020F0502020204030204" pitchFamily="34" charset="0"/>
                <a:cs typeface="Calibri" panose="020F0502020204030204" pitchFamily="34" charset="0"/>
              </a:rPr>
              <a:t>halleluja</a:t>
            </a:r>
            <a:endParaRPr lang="nl-NL" sz="3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99259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847725" y="552450"/>
            <a:ext cx="6010275" cy="5078313"/>
          </a:xfrm>
          <a:prstGeom prst="rect">
            <a:avLst/>
          </a:prstGeom>
        </p:spPr>
        <p:txBody>
          <a:bodyPr wrap="square">
            <a:spAutoFit/>
          </a:bodyPr>
          <a:lstStyle/>
          <a:p>
            <a:r>
              <a:rPr lang="nl-NL" sz="3600" dirty="0">
                <a:latin typeface="Calibri" panose="020F0502020204030204" pitchFamily="34" charset="0"/>
                <a:ea typeface="Calibri" panose="020F0502020204030204" pitchFamily="34" charset="0"/>
                <a:cs typeface="Calibri" panose="020F0502020204030204" pitchFamily="34" charset="0"/>
              </a:rPr>
              <a:t>dus stap uit je boot</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durf op water te lopen</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vraag God om hulp</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en de hemel gaat open</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wees maar niet bang hij is altijd bij jou</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in de storm in de strijd in een moeilijke tijd</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God is trouw</a:t>
            </a:r>
          </a:p>
        </p:txBody>
      </p:sp>
    </p:spTree>
    <p:extLst>
      <p:ext uri="{BB962C8B-B14F-4D97-AF65-F5344CB8AC3E}">
        <p14:creationId xmlns:p14="http://schemas.microsoft.com/office/powerpoint/2010/main" val="20592021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D6FF60-BA22-3BA4-9CCA-5BC87DD4DC84}"/>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Dankgebed, stil gebed en het gezamenlijk gebeden Onze Vader</a:t>
            </a:r>
          </a:p>
        </p:txBody>
      </p:sp>
      <p:sp>
        <p:nvSpPr>
          <p:cNvPr id="3" name="Tijdelijke aanduiding voor inhoud 2">
            <a:extLst>
              <a:ext uri="{FF2B5EF4-FFF2-40B4-BE49-F238E27FC236}">
                <a16:creationId xmlns:a16="http://schemas.microsoft.com/office/drawing/2014/main" id="{C78B1B15-D9B5-8B00-081C-EACC6358451E}"/>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41649447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73692-8FEE-ED9F-FFB3-978646F9C745}"/>
            </a:ext>
          </a:extLst>
        </p:cNvPr>
        <p:cNvGrpSpPr/>
        <p:nvPr/>
      </p:nvGrpSpPr>
      <p:grpSpPr>
        <a:xfrm>
          <a:off x="0" y="0"/>
          <a:ext cx="0" cy="0"/>
          <a:chOff x="0" y="0"/>
          <a:chExt cx="0" cy="0"/>
        </a:xfrm>
      </p:grpSpPr>
      <p:pic>
        <p:nvPicPr>
          <p:cNvPr id="2" name="Afbeelding 1">
            <a:extLst>
              <a:ext uri="{FF2B5EF4-FFF2-40B4-BE49-F238E27FC236}">
                <a16:creationId xmlns:a16="http://schemas.microsoft.com/office/drawing/2014/main" id="{42505528-31CF-63CF-85BB-9A24D203B48C}"/>
              </a:ext>
            </a:extLst>
          </p:cNvPr>
          <p:cNvPicPr>
            <a:picLocks noChangeAspect="1"/>
          </p:cNvPicPr>
          <p:nvPr/>
        </p:nvPicPr>
        <p:blipFill>
          <a:blip r:embed="rId3"/>
          <a:stretch>
            <a:fillRect/>
          </a:stretch>
        </p:blipFill>
        <p:spPr>
          <a:xfrm>
            <a:off x="6715496" y="4429496"/>
            <a:ext cx="2428504" cy="2428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291" name="Tijdelijke aanduiding voor tekst 2">
            <a:extLst>
              <a:ext uri="{FF2B5EF4-FFF2-40B4-BE49-F238E27FC236}">
                <a16:creationId xmlns:a16="http://schemas.microsoft.com/office/drawing/2014/main" id="{56931DA7-2815-A2C8-E61A-BC685B8302D6}"/>
              </a:ext>
            </a:extLst>
          </p:cNvPr>
          <p:cNvSpPr>
            <a:spLocks noGrp="1" noChangeArrowheads="1"/>
          </p:cNvSpPr>
          <p:nvPr>
            <p:ph type="body" idx="1"/>
          </p:nvPr>
        </p:nvSpPr>
        <p:spPr>
          <a:xfrm>
            <a:off x="228295" y="613311"/>
            <a:ext cx="8687410" cy="5631378"/>
          </a:xfrm>
        </p:spPr>
        <p:txBody>
          <a:bodyPr>
            <a:noAutofit/>
          </a:bodyPr>
          <a:lstStyle/>
          <a:p>
            <a:pPr marL="0" indent="0">
              <a:buNone/>
            </a:pPr>
            <a:r>
              <a:rPr lang="nl-NL" altLang="nl-NL" sz="3600" b="1" dirty="0">
                <a:ea typeface="ＭＳ Ｐゴシック" panose="020B0600070205080204" pitchFamily="34" charset="-128"/>
              </a:rPr>
              <a:t>Collecten</a:t>
            </a:r>
          </a:p>
          <a:p>
            <a:pPr marL="0" indent="0">
              <a:buNone/>
            </a:pPr>
            <a:endParaRPr lang="nl-NL" altLang="nl-NL" sz="3600" b="1" dirty="0">
              <a:ea typeface="ＭＳ Ｐゴシック" panose="020B0600070205080204" pitchFamily="34" charset="-128"/>
            </a:endParaRPr>
          </a:p>
          <a:p>
            <a:pPr marL="0" indent="0">
              <a:buNone/>
            </a:pPr>
            <a:r>
              <a:rPr lang="nl-NL" altLang="nl-NL" sz="3600" dirty="0">
                <a:ea typeface="ＭＳ Ｐゴシック" panose="020B0600070205080204" pitchFamily="34" charset="-128"/>
              </a:rPr>
              <a:t>De collecte in de dienst is bestemd voor de kerk</a:t>
            </a:r>
          </a:p>
          <a:p>
            <a:pPr marL="0" indent="0">
              <a:buNone/>
            </a:pPr>
            <a:br>
              <a:rPr lang="nl-NL" altLang="nl-NL" sz="3600" dirty="0">
                <a:ea typeface="ＭＳ Ｐゴシック" panose="020B0600070205080204" pitchFamily="34" charset="-128"/>
              </a:rPr>
            </a:br>
            <a:r>
              <a:rPr lang="nl-NL" altLang="nl-NL" sz="3600" dirty="0">
                <a:ea typeface="ＭＳ Ｐゴシック" panose="020B0600070205080204" pitchFamily="34" charset="-128"/>
              </a:rPr>
              <a:t>De collecte bij de uitgang is bestemd voor de instandhouding van het kerkgebouw.</a:t>
            </a:r>
            <a:br>
              <a:rPr lang="nl-NL" altLang="nl-NL" sz="3600" dirty="0">
                <a:ea typeface="ＭＳ Ｐゴシック" panose="020B0600070205080204" pitchFamily="34" charset="-128"/>
              </a:rPr>
            </a:br>
            <a:br>
              <a:rPr lang="nl-NL" altLang="nl-NL" sz="3600" dirty="0">
                <a:ea typeface="ＭＳ Ｐゴシック" panose="020B0600070205080204" pitchFamily="34" charset="-128"/>
              </a:rPr>
            </a:br>
            <a:r>
              <a:rPr lang="nl-NL" altLang="nl-NL" sz="3600" dirty="0">
                <a:ea typeface="ＭＳ Ｐゴシック" panose="020B0600070205080204" pitchFamily="34" charset="-128"/>
              </a:rPr>
              <a:t>Via de </a:t>
            </a:r>
            <a:r>
              <a:rPr lang="nl-NL" altLang="nl-NL" sz="3600" dirty="0" err="1">
                <a:ea typeface="ＭＳ Ｐゴシック" panose="020B0600070205080204" pitchFamily="34" charset="-128"/>
              </a:rPr>
              <a:t>Scipio</a:t>
            </a:r>
            <a:r>
              <a:rPr lang="nl-NL" altLang="nl-NL" sz="3600" dirty="0">
                <a:ea typeface="ＭＳ Ｐゴシック" panose="020B0600070205080204" pitchFamily="34" charset="-128"/>
              </a:rPr>
              <a:t>-app van de</a:t>
            </a:r>
            <a:br>
              <a:rPr lang="nl-NL" altLang="nl-NL" sz="3600" dirty="0">
                <a:ea typeface="ＭＳ Ｐゴシック" panose="020B0600070205080204" pitchFamily="34" charset="-128"/>
              </a:rPr>
            </a:br>
            <a:r>
              <a:rPr lang="nl-NL" altLang="nl-NL" sz="3600" dirty="0">
                <a:ea typeface="ＭＳ Ｐゴシック" panose="020B0600070205080204" pitchFamily="34" charset="-128"/>
              </a:rPr>
              <a:t>Mariakerk kunt u thuis of in</a:t>
            </a:r>
            <a:br>
              <a:rPr lang="nl-NL" altLang="nl-NL" sz="3600" dirty="0">
                <a:ea typeface="ＭＳ Ｐゴシック" panose="020B0600070205080204" pitchFamily="34" charset="-128"/>
              </a:rPr>
            </a:br>
            <a:r>
              <a:rPr lang="nl-NL" altLang="nl-NL" sz="3600" dirty="0">
                <a:ea typeface="ＭＳ Ｐゴシック" panose="020B0600070205080204" pitchFamily="34" charset="-128"/>
              </a:rPr>
              <a:t>de kerk ook geven.</a:t>
            </a:r>
          </a:p>
          <a:p>
            <a:pPr marL="0" indent="0">
              <a:buNone/>
            </a:pPr>
            <a:endParaRPr lang="nl-NL" altLang="nl-NL" sz="3600" dirty="0">
              <a:ea typeface="ＭＳ Ｐゴシック" panose="020B0600070205080204" pitchFamily="34" charset="-128"/>
            </a:endParaRPr>
          </a:p>
          <a:p>
            <a:pPr marL="0" indent="0">
              <a:buNone/>
            </a:pPr>
            <a:endParaRPr lang="nl-NL" altLang="nl-NL" sz="3600" dirty="0">
              <a:ea typeface="ＭＳ Ｐゴシック" panose="020B0600070205080204" pitchFamily="34" charset="-128"/>
            </a:endParaRPr>
          </a:p>
        </p:txBody>
      </p:sp>
    </p:spTree>
    <p:extLst>
      <p:ext uri="{BB962C8B-B14F-4D97-AF65-F5344CB8AC3E}">
        <p14:creationId xmlns:p14="http://schemas.microsoft.com/office/powerpoint/2010/main" val="20020929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6581" y="-138300"/>
            <a:ext cx="8650839" cy="1598686"/>
          </a:xfrm>
        </p:spPr>
        <p:txBody>
          <a:bodyPr>
            <a:normAutofit/>
          </a:bodyPr>
          <a:lstStyle/>
          <a:p>
            <a:pPr algn="ctr"/>
            <a:r>
              <a:rPr lang="nl-NL" sz="3600" b="1" dirty="0">
                <a:solidFill>
                  <a:srgbClr val="222222"/>
                </a:solidFill>
                <a:latin typeface="Calibri" panose="020F0502020204030204" pitchFamily="34" charset="0"/>
                <a:cs typeface="Calibri" panose="020F0502020204030204" pitchFamily="34" charset="0"/>
              </a:rPr>
              <a:t>We wachten even tot de kleinste kinderen terugkomen van de oppasdienst</a:t>
            </a:r>
            <a:endParaRPr lang="nl-NL" sz="3600" b="1" dirty="0">
              <a:solidFill>
                <a:schemeClr val="bg1">
                  <a:lumMod val="50000"/>
                </a:schemeClr>
              </a:solidFill>
              <a:latin typeface="Calibri" panose="020F0502020204030204" pitchFamily="34" charset="0"/>
              <a:cs typeface="Calibri" panose="020F0502020204030204" pitchFamily="34" charset="0"/>
            </a:endParaRPr>
          </a:p>
        </p:txBody>
      </p:sp>
      <p:pic>
        <p:nvPicPr>
          <p:cNvPr id="3" name="Afbeelding 2">
            <a:extLst>
              <a:ext uri="{FF2B5EF4-FFF2-40B4-BE49-F238E27FC236}">
                <a16:creationId xmlns:a16="http://schemas.microsoft.com/office/drawing/2014/main" id="{ABD08809-01CC-9AAB-2C2A-16D9CA2DE0F3}"/>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1206424"/>
            <a:ext cx="9144000" cy="5774864"/>
          </a:xfrm>
          <a:prstGeom prst="rect">
            <a:avLst/>
          </a:prstGeom>
        </p:spPr>
      </p:pic>
    </p:spTree>
    <p:extLst>
      <p:ext uri="{BB962C8B-B14F-4D97-AF65-F5344CB8AC3E}">
        <p14:creationId xmlns:p14="http://schemas.microsoft.com/office/powerpoint/2010/main" val="11473508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EE9483-EB1F-E170-B7B7-40FF6520E3AC}"/>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ELB 411</a:t>
            </a:r>
            <a:br>
              <a:rPr lang="nl-NL" sz="3600" b="1" dirty="0">
                <a:latin typeface="Calibri" panose="020F0502020204030204" pitchFamily="34" charset="0"/>
                <a:ea typeface="Calibri" panose="020F0502020204030204" pitchFamily="34" charset="0"/>
                <a:cs typeface="Calibri" panose="020F0502020204030204" pitchFamily="34" charset="0"/>
              </a:rPr>
            </a:br>
            <a:r>
              <a:rPr lang="nl-NL" sz="3600" b="1" dirty="0">
                <a:solidFill>
                  <a:schemeClr val="tx2">
                    <a:lumMod val="50000"/>
                    <a:lumOff val="50000"/>
                  </a:schemeClr>
                </a:solidFill>
                <a:latin typeface="Calibri" panose="020F0502020204030204" pitchFamily="34" charset="0"/>
                <a:ea typeface="Calibri" panose="020F0502020204030204" pitchFamily="34" charset="0"/>
                <a:cs typeface="Calibri" panose="020F0502020204030204" pitchFamily="34" charset="0"/>
              </a:rPr>
              <a:t>‘ Jezus leeft in eeuwigheid ‘</a:t>
            </a: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tekst 2">
            <a:extLst>
              <a:ext uri="{FF2B5EF4-FFF2-40B4-BE49-F238E27FC236}">
                <a16:creationId xmlns:a16="http://schemas.microsoft.com/office/drawing/2014/main" id="{0EFE1C0F-B01F-64B0-BB23-48D13C23BE41}"/>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3088336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59D90-8A3B-2BB1-9BDC-5CC2B397C536}"/>
            </a:ext>
          </a:extLst>
        </p:cNvPr>
        <p:cNvGrpSpPr/>
        <p:nvPr/>
      </p:nvGrpSpPr>
      <p:grpSpPr>
        <a:xfrm>
          <a:off x="0" y="0"/>
          <a:ext cx="0" cy="0"/>
          <a:chOff x="0" y="0"/>
          <a:chExt cx="0" cy="0"/>
        </a:xfrm>
      </p:grpSpPr>
      <p:sp>
        <p:nvSpPr>
          <p:cNvPr id="2050" name="Shape 78">
            <a:extLst>
              <a:ext uri="{FF2B5EF4-FFF2-40B4-BE49-F238E27FC236}">
                <a16:creationId xmlns:a16="http://schemas.microsoft.com/office/drawing/2014/main" id="{EAD29A75-6CC9-9253-7269-E0B2AED134B6}"/>
              </a:ext>
            </a:extLst>
          </p:cNvPr>
          <p:cNvSpPr txBox="1">
            <a:spLocks noChangeArrowheads="1"/>
          </p:cNvSpPr>
          <p:nvPr/>
        </p:nvSpPr>
        <p:spPr bwMode="auto">
          <a:xfrm>
            <a:off x="0" y="287866"/>
            <a:ext cx="8229600" cy="10244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Clr>
                <a:srgbClr val="000000"/>
              </a:buClr>
              <a:buSzPct val="25000"/>
              <a:buFont typeface="Calibri" pitchFamily="34" charset="0"/>
              <a:buNone/>
            </a:pPr>
            <a:r>
              <a:rPr lang="en-US" altLang="nl-NL" sz="3600" b="1" dirty="0">
                <a:solidFill>
                  <a:srgbClr val="000000"/>
                </a:solidFill>
                <a:sym typeface="Calibri" pitchFamily="34" charset="0"/>
              </a:rPr>
              <a:t>   </a:t>
            </a:r>
            <a:r>
              <a:rPr lang="en-US" altLang="nl-NL" b="1" dirty="0">
                <a:solidFill>
                  <a:srgbClr val="000000"/>
                </a:solidFill>
                <a:sym typeface="Calibri" pitchFamily="34" charset="0"/>
              </a:rPr>
              <a:t>Welkom</a:t>
            </a:r>
          </a:p>
          <a:p>
            <a:pPr eaLnBrk="1" hangingPunct="1">
              <a:spcBef>
                <a:spcPct val="0"/>
              </a:spcBef>
              <a:buClr>
                <a:srgbClr val="000000"/>
              </a:buClr>
              <a:buSzPct val="25000"/>
              <a:buFont typeface="Calibri" pitchFamily="34" charset="0"/>
              <a:buNone/>
            </a:pPr>
            <a:r>
              <a:rPr lang="en-US" altLang="nl-NL" b="1" dirty="0">
                <a:solidFill>
                  <a:srgbClr val="000000"/>
                </a:solidFill>
                <a:sym typeface="Calibri" pitchFamily="34" charset="0"/>
              </a:rPr>
              <a:t>   </a:t>
            </a:r>
          </a:p>
        </p:txBody>
      </p:sp>
      <p:sp>
        <p:nvSpPr>
          <p:cNvPr id="2051" name="Shape 79">
            <a:extLst>
              <a:ext uri="{FF2B5EF4-FFF2-40B4-BE49-F238E27FC236}">
                <a16:creationId xmlns:a16="http://schemas.microsoft.com/office/drawing/2014/main" id="{5841125E-22A5-60CE-3C63-EB0B71EC135C}"/>
              </a:ext>
            </a:extLst>
          </p:cNvPr>
          <p:cNvSpPr txBox="1">
            <a:spLocks noChangeArrowheads="1"/>
          </p:cNvSpPr>
          <p:nvPr/>
        </p:nvSpPr>
        <p:spPr bwMode="auto">
          <a:xfrm>
            <a:off x="0" y="973668"/>
            <a:ext cx="6700038" cy="57115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marL="342900" indent="-3429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Clr>
                <a:srgbClr val="000000"/>
              </a:buClr>
              <a:buSzPct val="25000"/>
              <a:buFont typeface="Calibri" pitchFamily="34" charset="0"/>
              <a:buNone/>
            </a:pPr>
            <a:r>
              <a:rPr lang="en-US" altLang="nl-NL" sz="3600" b="1" dirty="0">
                <a:solidFill>
                  <a:srgbClr val="000000"/>
                </a:solidFill>
                <a:sym typeface="Calibri" pitchFamily="34" charset="0"/>
              </a:rPr>
              <a:t>   </a:t>
            </a:r>
            <a:r>
              <a:rPr lang="en-US" altLang="nl-NL" b="1" dirty="0" err="1">
                <a:solidFill>
                  <a:srgbClr val="000000"/>
                </a:solidFill>
                <a:sym typeface="Calibri" pitchFamily="34" charset="0"/>
              </a:rPr>
              <a:t>Voorganger</a:t>
            </a:r>
            <a:r>
              <a:rPr lang="en-US" altLang="nl-NL" b="1" dirty="0">
                <a:solidFill>
                  <a:srgbClr val="000000"/>
                </a:solidFill>
                <a:sym typeface="Calibri" pitchFamily="34" charset="0"/>
              </a:rPr>
              <a:t>:</a:t>
            </a:r>
            <a:r>
              <a:rPr lang="en-US" altLang="nl-NL" i="1" dirty="0">
                <a:solidFill>
                  <a:srgbClr val="000000"/>
                </a:solidFill>
                <a:sym typeface="Calibri" pitchFamily="34" charset="0"/>
              </a:rPr>
              <a:t> </a:t>
            </a:r>
          </a:p>
          <a:p>
            <a:pPr eaLnBrk="1" hangingPunct="1">
              <a:spcBef>
                <a:spcPts val="900"/>
              </a:spcBef>
              <a:buClr>
                <a:srgbClr val="000000"/>
              </a:buClr>
              <a:buSzPct val="25000"/>
              <a:buNone/>
            </a:pPr>
            <a:r>
              <a:rPr lang="en-US" altLang="nl-NL" b="1" dirty="0">
                <a:solidFill>
                  <a:srgbClr val="000000"/>
                </a:solidFill>
                <a:sym typeface="Calibri" pitchFamily="34" charset="0"/>
              </a:rPr>
              <a:t>   </a:t>
            </a:r>
            <a:r>
              <a:rPr lang="en-US" altLang="nl-NL" dirty="0">
                <a:solidFill>
                  <a:srgbClr val="000000"/>
                </a:solidFill>
                <a:sym typeface="Calibri" pitchFamily="34" charset="0"/>
              </a:rPr>
              <a:t>Ds. W. Kok</a:t>
            </a:r>
          </a:p>
          <a:p>
            <a:pPr eaLnBrk="1" hangingPunct="1">
              <a:spcBef>
                <a:spcPts val="900"/>
              </a:spcBef>
              <a:buClr>
                <a:srgbClr val="000000"/>
              </a:buClr>
              <a:buSzPct val="25000"/>
              <a:buNone/>
            </a:pPr>
            <a:r>
              <a:rPr lang="en-US" altLang="nl-NL" b="1" dirty="0">
                <a:solidFill>
                  <a:srgbClr val="000000"/>
                </a:solidFill>
                <a:sym typeface="Calibri" pitchFamily="34" charset="0"/>
              </a:rPr>
              <a:t>	</a:t>
            </a:r>
            <a:r>
              <a:rPr lang="en-US" altLang="nl-NL" b="1" dirty="0" err="1">
                <a:solidFill>
                  <a:srgbClr val="000000"/>
                </a:solidFill>
                <a:sym typeface="Calibri" pitchFamily="34" charset="0"/>
              </a:rPr>
              <a:t>Ouderling</a:t>
            </a:r>
            <a:r>
              <a:rPr lang="en-US" altLang="nl-NL" b="1" dirty="0">
                <a:solidFill>
                  <a:srgbClr val="000000"/>
                </a:solidFill>
                <a:sym typeface="Calibri" pitchFamily="34" charset="0"/>
              </a:rPr>
              <a:t> van </a:t>
            </a:r>
            <a:r>
              <a:rPr lang="en-US" altLang="nl-NL" b="1" dirty="0" err="1">
                <a:solidFill>
                  <a:srgbClr val="000000"/>
                </a:solidFill>
                <a:sym typeface="Calibri" pitchFamily="34" charset="0"/>
              </a:rPr>
              <a:t>dienst</a:t>
            </a:r>
            <a:r>
              <a:rPr lang="en-US" altLang="nl-NL" b="1" dirty="0">
                <a:solidFill>
                  <a:srgbClr val="000000"/>
                </a:solidFill>
                <a:sym typeface="Calibri" pitchFamily="34" charset="0"/>
              </a:rPr>
              <a:t>:</a:t>
            </a:r>
          </a:p>
          <a:p>
            <a:pPr eaLnBrk="1" hangingPunct="1">
              <a:spcBef>
                <a:spcPts val="900"/>
              </a:spcBef>
              <a:buClr>
                <a:srgbClr val="000000"/>
              </a:buClr>
              <a:buSzPct val="25000"/>
              <a:buNone/>
            </a:pPr>
            <a:r>
              <a:rPr lang="en-US" altLang="nl-NL" b="1" dirty="0">
                <a:solidFill>
                  <a:srgbClr val="000000"/>
                </a:solidFill>
                <a:sym typeface="Calibri" pitchFamily="34" charset="0"/>
              </a:rPr>
              <a:t>    </a:t>
            </a:r>
            <a:r>
              <a:rPr lang="en-US" altLang="nl-NL" dirty="0" err="1">
                <a:solidFill>
                  <a:srgbClr val="000000"/>
                </a:solidFill>
                <a:sym typeface="Calibri" pitchFamily="34" charset="0"/>
              </a:rPr>
              <a:t>Geke</a:t>
            </a:r>
            <a:r>
              <a:rPr lang="en-US" altLang="nl-NL" dirty="0">
                <a:solidFill>
                  <a:srgbClr val="000000"/>
                </a:solidFill>
                <a:sym typeface="Calibri" pitchFamily="34" charset="0"/>
              </a:rPr>
              <a:t> Winters</a:t>
            </a:r>
          </a:p>
          <a:p>
            <a:pPr eaLnBrk="1" hangingPunct="1">
              <a:spcBef>
                <a:spcPts val="900"/>
              </a:spcBef>
              <a:buClr>
                <a:srgbClr val="000000"/>
              </a:buClr>
              <a:buSzPct val="25000"/>
              <a:buFont typeface="Calibri" pitchFamily="34" charset="0"/>
              <a:buNone/>
            </a:pPr>
            <a:r>
              <a:rPr lang="en-US" altLang="nl-NL" b="1" dirty="0">
                <a:solidFill>
                  <a:srgbClr val="000000"/>
                </a:solidFill>
                <a:sym typeface="Calibri" pitchFamily="34" charset="0"/>
              </a:rPr>
              <a:t>	</a:t>
            </a:r>
            <a:r>
              <a:rPr lang="en-US" altLang="nl-NL" b="1" dirty="0" err="1">
                <a:solidFill>
                  <a:srgbClr val="000000"/>
                </a:solidFill>
                <a:sym typeface="Calibri" pitchFamily="34" charset="0"/>
              </a:rPr>
              <a:t>Muzikale</a:t>
            </a:r>
            <a:r>
              <a:rPr lang="en-US" altLang="nl-NL" b="1" dirty="0">
                <a:solidFill>
                  <a:srgbClr val="000000"/>
                </a:solidFill>
                <a:sym typeface="Calibri" pitchFamily="34" charset="0"/>
              </a:rPr>
              <a:t> </a:t>
            </a:r>
            <a:r>
              <a:rPr lang="en-US" altLang="nl-NL" b="1" dirty="0" err="1">
                <a:solidFill>
                  <a:srgbClr val="000000"/>
                </a:solidFill>
                <a:sym typeface="Calibri" pitchFamily="34" charset="0"/>
              </a:rPr>
              <a:t>begeleiding</a:t>
            </a:r>
            <a:r>
              <a:rPr lang="en-US" altLang="nl-NL" b="1" dirty="0">
                <a:solidFill>
                  <a:srgbClr val="000000"/>
                </a:solidFill>
                <a:sym typeface="Calibri" pitchFamily="34" charset="0"/>
              </a:rPr>
              <a:t>:</a:t>
            </a:r>
          </a:p>
          <a:p>
            <a:pPr eaLnBrk="1" hangingPunct="1">
              <a:spcBef>
                <a:spcPts val="900"/>
              </a:spcBef>
              <a:buClr>
                <a:srgbClr val="000000"/>
              </a:buClr>
              <a:buSzPct val="25000"/>
              <a:buFont typeface="Calibri" pitchFamily="34" charset="0"/>
              <a:buNone/>
            </a:pPr>
            <a:r>
              <a:rPr lang="en-US" altLang="nl-NL" dirty="0">
                <a:solidFill>
                  <a:srgbClr val="000000"/>
                </a:solidFill>
                <a:sym typeface="Calibri" pitchFamily="34" charset="0"/>
              </a:rPr>
              <a:t>	Johan </a:t>
            </a:r>
            <a:r>
              <a:rPr lang="en-US" altLang="nl-NL" dirty="0" err="1">
                <a:solidFill>
                  <a:srgbClr val="000000"/>
                </a:solidFill>
                <a:sym typeface="Calibri" pitchFamily="34" charset="0"/>
              </a:rPr>
              <a:t>Tijssen</a:t>
            </a:r>
            <a:endParaRPr lang="en-US" altLang="nl-NL" dirty="0">
              <a:solidFill>
                <a:srgbClr val="000000"/>
              </a:solidFill>
              <a:sym typeface="Calibri" pitchFamily="34" charset="0"/>
            </a:endParaRPr>
          </a:p>
          <a:p>
            <a:pPr eaLnBrk="1" hangingPunct="1">
              <a:spcBef>
                <a:spcPts val="900"/>
              </a:spcBef>
              <a:buClr>
                <a:srgbClr val="000000"/>
              </a:buClr>
              <a:buSzPct val="25000"/>
              <a:buFont typeface="Calibri" pitchFamily="34" charset="0"/>
              <a:buNone/>
            </a:pPr>
            <a:r>
              <a:rPr lang="en-US" altLang="nl-NL" b="1" dirty="0">
                <a:solidFill>
                  <a:srgbClr val="000000"/>
                </a:solidFill>
                <a:sym typeface="Calibri" pitchFamily="34" charset="0"/>
              </a:rPr>
              <a:t>    </a:t>
            </a:r>
            <a:r>
              <a:rPr lang="en-US" altLang="nl-NL" b="1" dirty="0" err="1">
                <a:solidFill>
                  <a:srgbClr val="000000"/>
                </a:solidFill>
                <a:sym typeface="Calibri" pitchFamily="34" charset="0"/>
              </a:rPr>
              <a:t>Schriftlezingen</a:t>
            </a:r>
            <a:r>
              <a:rPr lang="en-US" altLang="nl-NL" b="1" dirty="0">
                <a:solidFill>
                  <a:srgbClr val="000000"/>
                </a:solidFill>
                <a:sym typeface="Calibri" pitchFamily="34" charset="0"/>
              </a:rPr>
              <a:t>:</a:t>
            </a:r>
          </a:p>
          <a:p>
            <a:pPr eaLnBrk="1" hangingPunct="1">
              <a:spcBef>
                <a:spcPts val="900"/>
              </a:spcBef>
              <a:buClr>
                <a:srgbClr val="000000"/>
              </a:buClr>
              <a:buSzPct val="25000"/>
              <a:buFont typeface="Calibri" pitchFamily="34" charset="0"/>
              <a:buNone/>
            </a:pPr>
            <a:r>
              <a:rPr lang="en-US" altLang="nl-NL" dirty="0">
                <a:solidFill>
                  <a:srgbClr val="000000"/>
                </a:solidFill>
                <a:sym typeface="Calibri" pitchFamily="34" charset="0"/>
              </a:rPr>
              <a:t>	Genesis 1: 1, 2, 31 Openb.21: 1-5</a:t>
            </a:r>
          </a:p>
          <a:p>
            <a:pPr eaLnBrk="1" hangingPunct="1">
              <a:spcBef>
                <a:spcPts val="900"/>
              </a:spcBef>
              <a:buClr>
                <a:srgbClr val="000000"/>
              </a:buClr>
              <a:buSzPct val="25000"/>
              <a:buFont typeface="Calibri" pitchFamily="34" charset="0"/>
              <a:buNone/>
            </a:pPr>
            <a:r>
              <a:rPr lang="en-US" altLang="nl-NL" dirty="0">
                <a:solidFill>
                  <a:srgbClr val="000000"/>
                </a:solidFill>
                <a:sym typeface="Calibri" pitchFamily="34" charset="0"/>
              </a:rPr>
              <a:t>    </a:t>
            </a:r>
            <a:r>
              <a:rPr lang="en-US" altLang="nl-NL" dirty="0" err="1">
                <a:solidFill>
                  <a:srgbClr val="000000"/>
                </a:solidFill>
                <a:sym typeface="Calibri" pitchFamily="34" charset="0"/>
              </a:rPr>
              <a:t>Jesaja</a:t>
            </a:r>
            <a:r>
              <a:rPr lang="en-US" altLang="nl-NL" dirty="0">
                <a:solidFill>
                  <a:srgbClr val="000000"/>
                </a:solidFill>
                <a:sym typeface="Calibri" pitchFamily="34" charset="0"/>
              </a:rPr>
              <a:t> 43: 1-5, 14-19 </a:t>
            </a:r>
          </a:p>
        </p:txBody>
      </p:sp>
      <p:pic>
        <p:nvPicPr>
          <p:cNvPr id="2052" name="Shape 80">
            <a:extLst>
              <a:ext uri="{FF2B5EF4-FFF2-40B4-BE49-F238E27FC236}">
                <a16:creationId xmlns:a16="http://schemas.microsoft.com/office/drawing/2014/main" id="{9910C5B3-2657-B392-F7BB-D2B04739D0E2}"/>
              </a:ext>
            </a:extLst>
          </p:cNvPr>
          <p:cNvPicPr preferRelativeResize="0">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49728" y="1"/>
            <a:ext cx="2094271" cy="52569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Afbeelding 5">
            <a:extLst>
              <a:ext uri="{FF2B5EF4-FFF2-40B4-BE49-F238E27FC236}">
                <a16:creationId xmlns:a16="http://schemas.microsoft.com/office/drawing/2014/main" id="{2311323B-1574-D6A1-A7D0-C015E83B65D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49728" y="5256499"/>
            <a:ext cx="2094271" cy="16015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4474101"/>
      </p:ext>
    </p:extLst>
  </p:cSld>
  <p:clrMapOvr>
    <a:masterClrMapping/>
  </p:clrMapOvr>
  <p:transition spd="slow">
    <p:cu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4">
            <a:extLst>
              <a:ext uri="{FF2B5EF4-FFF2-40B4-BE49-F238E27FC236}">
                <a16:creationId xmlns:a16="http://schemas.microsoft.com/office/drawing/2014/main" id="{19A87CFA-BEB0-DD0D-F187-F8F277238A4A}"/>
              </a:ext>
            </a:extLst>
          </p:cNvPr>
          <p:cNvSpPr>
            <a:spLocks noChangeArrowheads="1"/>
          </p:cNvSpPr>
          <p:nvPr/>
        </p:nvSpPr>
        <p:spPr bwMode="auto">
          <a:xfrm>
            <a:off x="84138" y="6384925"/>
            <a:ext cx="87550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600" b="1">
                <a:solidFill>
                  <a:schemeClr val="accent2"/>
                </a:solidFill>
                <a:latin typeface="Arial" panose="020B0604020202020204" pitchFamily="34" charset="0"/>
              </a:rPr>
              <a:t>Jezus leeft in eeuwigheid (EL 411)</a:t>
            </a:r>
            <a:r>
              <a:rPr lang="en-US" altLang="nl-NL" sz="2000" b="1">
                <a:solidFill>
                  <a:schemeClr val="accent2"/>
                </a:solidFill>
                <a:latin typeface="Arial" panose="020B0604020202020204" pitchFamily="34" charset="0"/>
              </a:rPr>
              <a:t>				    </a:t>
            </a:r>
            <a:r>
              <a:rPr lang="en-US" altLang="nl-NL" sz="1600" b="1">
                <a:solidFill>
                  <a:schemeClr val="accent2"/>
                </a:solidFill>
                <a:latin typeface="Arial" panose="020B0604020202020204" pitchFamily="34" charset="0"/>
              </a:rPr>
              <a:t>t. &amp; m. C.A.E. Groot</a:t>
            </a:r>
            <a:endParaRPr lang="nl-NL" altLang="nl-NL" sz="1600" b="1">
              <a:solidFill>
                <a:schemeClr val="accent2"/>
              </a:solidFill>
              <a:latin typeface="Arial" panose="020B0604020202020204" pitchFamily="34" charset="0"/>
            </a:endParaRPr>
          </a:p>
        </p:txBody>
      </p:sp>
      <p:sp>
        <p:nvSpPr>
          <p:cNvPr id="2051" name="Rectangle 40">
            <a:extLst>
              <a:ext uri="{FF2B5EF4-FFF2-40B4-BE49-F238E27FC236}">
                <a16:creationId xmlns:a16="http://schemas.microsoft.com/office/drawing/2014/main" id="{8D4CDD0E-5155-E126-630A-3335C17FBD7C}"/>
              </a:ext>
            </a:extLst>
          </p:cNvPr>
          <p:cNvSpPr>
            <a:spLocks noChangeArrowheads="1"/>
          </p:cNvSpPr>
          <p:nvPr/>
        </p:nvSpPr>
        <p:spPr bwMode="auto">
          <a:xfrm>
            <a:off x="0" y="76200"/>
            <a:ext cx="979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b="1" i="1">
                <a:solidFill>
                  <a:schemeClr val="accent2"/>
                </a:solidFill>
                <a:latin typeface="Arial" panose="020B0604020202020204" pitchFamily="34" charset="0"/>
              </a:rPr>
              <a:t>allen:</a:t>
            </a:r>
            <a:endParaRPr lang="nl-NL" altLang="nl-NL" b="1" i="1">
              <a:solidFill>
                <a:schemeClr val="accent2"/>
              </a:solidFill>
              <a:latin typeface="Arial" panose="020B0604020202020204" pitchFamily="34" charset="0"/>
            </a:endParaRPr>
          </a:p>
        </p:txBody>
      </p:sp>
      <p:pic>
        <p:nvPicPr>
          <p:cNvPr id="2052" name="Picture 42">
            <a:extLst>
              <a:ext uri="{FF2B5EF4-FFF2-40B4-BE49-F238E27FC236}">
                <a16:creationId xmlns:a16="http://schemas.microsoft.com/office/drawing/2014/main" id="{DDA8BF45-EE48-D99E-2966-B2FD1F60A8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 y="620713"/>
            <a:ext cx="8401050"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E58F4EA-C2A0-DC0D-0AA0-FC01B58F9AA7}"/>
              </a:ext>
            </a:extLst>
          </p:cNvPr>
          <p:cNvSpPr>
            <a:spLocks noChangeArrowheads="1"/>
          </p:cNvSpPr>
          <p:nvPr/>
        </p:nvSpPr>
        <p:spPr bwMode="auto">
          <a:xfrm>
            <a:off x="84138" y="6384925"/>
            <a:ext cx="87550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600" b="1">
                <a:solidFill>
                  <a:schemeClr val="accent2"/>
                </a:solidFill>
                <a:latin typeface="Arial" panose="020B0604020202020204" pitchFamily="34" charset="0"/>
              </a:rPr>
              <a:t>Jezus leeft in eeuwigheid (EL 411)</a:t>
            </a:r>
            <a:r>
              <a:rPr lang="en-US" altLang="nl-NL" sz="2000" b="1">
                <a:solidFill>
                  <a:schemeClr val="accent2"/>
                </a:solidFill>
                <a:latin typeface="Arial" panose="020B0604020202020204" pitchFamily="34" charset="0"/>
              </a:rPr>
              <a:t>				    </a:t>
            </a:r>
            <a:r>
              <a:rPr lang="en-US" altLang="nl-NL" sz="1600" b="1">
                <a:solidFill>
                  <a:schemeClr val="accent2"/>
                </a:solidFill>
                <a:latin typeface="Arial" panose="020B0604020202020204" pitchFamily="34" charset="0"/>
              </a:rPr>
              <a:t>t. &amp; m. C.A.E. Groot</a:t>
            </a:r>
            <a:endParaRPr lang="nl-NL" altLang="nl-NL" sz="1600" b="1">
              <a:solidFill>
                <a:schemeClr val="accent2"/>
              </a:solidFill>
              <a:latin typeface="Arial" panose="020B0604020202020204" pitchFamily="34" charset="0"/>
            </a:endParaRPr>
          </a:p>
        </p:txBody>
      </p:sp>
      <p:pic>
        <p:nvPicPr>
          <p:cNvPr id="3075" name="Picture 5">
            <a:extLst>
              <a:ext uri="{FF2B5EF4-FFF2-40B4-BE49-F238E27FC236}">
                <a16:creationId xmlns:a16="http://schemas.microsoft.com/office/drawing/2014/main" id="{B212BC3A-C3A5-38D9-BDE0-BA4C1BA133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 y="620713"/>
            <a:ext cx="8401050"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A72FE7C-1DDB-6CFD-824C-8E0ADCC24C67}"/>
              </a:ext>
            </a:extLst>
          </p:cNvPr>
          <p:cNvSpPr>
            <a:spLocks noChangeArrowheads="1"/>
          </p:cNvSpPr>
          <p:nvPr/>
        </p:nvSpPr>
        <p:spPr bwMode="auto">
          <a:xfrm>
            <a:off x="84138" y="6384925"/>
            <a:ext cx="87550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600" b="1">
                <a:solidFill>
                  <a:schemeClr val="accent2"/>
                </a:solidFill>
                <a:latin typeface="Arial" panose="020B0604020202020204" pitchFamily="34" charset="0"/>
              </a:rPr>
              <a:t>Jezus leeft in eeuwigheid (EL 411)</a:t>
            </a:r>
            <a:r>
              <a:rPr lang="en-US" altLang="nl-NL" sz="2000" b="1">
                <a:solidFill>
                  <a:schemeClr val="accent2"/>
                </a:solidFill>
                <a:latin typeface="Arial" panose="020B0604020202020204" pitchFamily="34" charset="0"/>
              </a:rPr>
              <a:t>				    </a:t>
            </a:r>
            <a:r>
              <a:rPr lang="en-US" altLang="nl-NL" sz="1600" b="1">
                <a:solidFill>
                  <a:schemeClr val="accent2"/>
                </a:solidFill>
                <a:latin typeface="Arial" panose="020B0604020202020204" pitchFamily="34" charset="0"/>
              </a:rPr>
              <a:t>t. &amp; m. C.A.E. Groot</a:t>
            </a:r>
            <a:endParaRPr lang="nl-NL" altLang="nl-NL" sz="1600" b="1">
              <a:solidFill>
                <a:schemeClr val="accent2"/>
              </a:solidFill>
              <a:latin typeface="Arial" panose="020B0604020202020204" pitchFamily="34" charset="0"/>
            </a:endParaRPr>
          </a:p>
        </p:txBody>
      </p:sp>
      <p:pic>
        <p:nvPicPr>
          <p:cNvPr id="4099" name="Picture 4">
            <a:extLst>
              <a:ext uri="{FF2B5EF4-FFF2-40B4-BE49-F238E27FC236}">
                <a16:creationId xmlns:a16="http://schemas.microsoft.com/office/drawing/2014/main" id="{2D2681CC-2A0C-F32B-FC36-520A7E3C99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 y="620713"/>
            <a:ext cx="840105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44C8960-6145-C469-7E58-950D342E2088}"/>
              </a:ext>
            </a:extLst>
          </p:cNvPr>
          <p:cNvSpPr>
            <a:spLocks noChangeArrowheads="1"/>
          </p:cNvSpPr>
          <p:nvPr/>
        </p:nvSpPr>
        <p:spPr bwMode="auto">
          <a:xfrm>
            <a:off x="84138" y="6384925"/>
            <a:ext cx="87550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600" b="1">
                <a:solidFill>
                  <a:schemeClr val="accent2"/>
                </a:solidFill>
                <a:latin typeface="Arial" panose="020B0604020202020204" pitchFamily="34" charset="0"/>
              </a:rPr>
              <a:t>Jezus leeft in eeuwigheid (EL 411)</a:t>
            </a:r>
            <a:r>
              <a:rPr lang="en-US" altLang="nl-NL" sz="2000" b="1">
                <a:solidFill>
                  <a:schemeClr val="accent2"/>
                </a:solidFill>
                <a:latin typeface="Arial" panose="020B0604020202020204" pitchFamily="34" charset="0"/>
              </a:rPr>
              <a:t>				    </a:t>
            </a:r>
            <a:r>
              <a:rPr lang="en-US" altLang="nl-NL" sz="1600" b="1">
                <a:solidFill>
                  <a:schemeClr val="accent2"/>
                </a:solidFill>
                <a:latin typeface="Arial" panose="020B0604020202020204" pitchFamily="34" charset="0"/>
              </a:rPr>
              <a:t>t. &amp; m. C.A.E. Groot</a:t>
            </a:r>
            <a:endParaRPr lang="nl-NL" altLang="nl-NL" sz="1600" b="1">
              <a:solidFill>
                <a:schemeClr val="accent2"/>
              </a:solidFill>
              <a:latin typeface="Arial" panose="020B0604020202020204" pitchFamily="34" charset="0"/>
            </a:endParaRPr>
          </a:p>
        </p:txBody>
      </p:sp>
      <p:pic>
        <p:nvPicPr>
          <p:cNvPr id="5123" name="Picture 4">
            <a:extLst>
              <a:ext uri="{FF2B5EF4-FFF2-40B4-BE49-F238E27FC236}">
                <a16:creationId xmlns:a16="http://schemas.microsoft.com/office/drawing/2014/main" id="{65022549-7BAF-79F3-0F3F-E7A4BF7E6F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8" y="549275"/>
            <a:ext cx="8391525"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ED2C8ED-9844-420D-64D7-EFD0BFACC399}"/>
              </a:ext>
            </a:extLst>
          </p:cNvPr>
          <p:cNvSpPr>
            <a:spLocks noChangeArrowheads="1"/>
          </p:cNvSpPr>
          <p:nvPr/>
        </p:nvSpPr>
        <p:spPr bwMode="auto">
          <a:xfrm>
            <a:off x="84138" y="6384925"/>
            <a:ext cx="87550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600" b="1">
                <a:solidFill>
                  <a:schemeClr val="accent2"/>
                </a:solidFill>
                <a:latin typeface="Arial" panose="020B0604020202020204" pitchFamily="34" charset="0"/>
              </a:rPr>
              <a:t>Jezus leeft in eeuwigheid (EL 411)</a:t>
            </a:r>
            <a:r>
              <a:rPr lang="en-US" altLang="nl-NL" sz="2000" b="1">
                <a:solidFill>
                  <a:schemeClr val="accent2"/>
                </a:solidFill>
                <a:latin typeface="Arial" panose="020B0604020202020204" pitchFamily="34" charset="0"/>
              </a:rPr>
              <a:t>				    </a:t>
            </a:r>
            <a:r>
              <a:rPr lang="en-US" altLang="nl-NL" sz="1600" b="1">
                <a:solidFill>
                  <a:schemeClr val="accent2"/>
                </a:solidFill>
                <a:latin typeface="Arial" panose="020B0604020202020204" pitchFamily="34" charset="0"/>
              </a:rPr>
              <a:t>t. &amp; m. C.A.E. Groot</a:t>
            </a:r>
            <a:endParaRPr lang="nl-NL" altLang="nl-NL" sz="1600" b="1">
              <a:solidFill>
                <a:schemeClr val="accent2"/>
              </a:solidFill>
              <a:latin typeface="Arial" panose="020B0604020202020204" pitchFamily="34" charset="0"/>
            </a:endParaRPr>
          </a:p>
        </p:txBody>
      </p:sp>
      <p:pic>
        <p:nvPicPr>
          <p:cNvPr id="6147" name="Picture 4">
            <a:extLst>
              <a:ext uri="{FF2B5EF4-FFF2-40B4-BE49-F238E27FC236}">
                <a16:creationId xmlns:a16="http://schemas.microsoft.com/office/drawing/2014/main" id="{38F22226-B1A9-8D0D-728D-AC6FF2B0DA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8" y="625475"/>
            <a:ext cx="8391525"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11847339-AF76-9E84-D529-265581821C62}"/>
              </a:ext>
            </a:extLst>
          </p:cNvPr>
          <p:cNvSpPr>
            <a:spLocks noChangeArrowheads="1"/>
          </p:cNvSpPr>
          <p:nvPr/>
        </p:nvSpPr>
        <p:spPr bwMode="auto">
          <a:xfrm>
            <a:off x="84138" y="6384925"/>
            <a:ext cx="87550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600" b="1">
                <a:solidFill>
                  <a:schemeClr val="accent2"/>
                </a:solidFill>
                <a:latin typeface="Arial" panose="020B0604020202020204" pitchFamily="34" charset="0"/>
              </a:rPr>
              <a:t>Jezus leeft in eeuwigheid (EL 411)</a:t>
            </a:r>
            <a:r>
              <a:rPr lang="en-US" altLang="nl-NL" sz="2000" b="1">
                <a:solidFill>
                  <a:schemeClr val="accent2"/>
                </a:solidFill>
                <a:latin typeface="Arial" panose="020B0604020202020204" pitchFamily="34" charset="0"/>
              </a:rPr>
              <a:t>				    </a:t>
            </a:r>
            <a:r>
              <a:rPr lang="en-US" altLang="nl-NL" sz="1600" b="1">
                <a:solidFill>
                  <a:schemeClr val="accent2"/>
                </a:solidFill>
                <a:latin typeface="Arial" panose="020B0604020202020204" pitchFamily="34" charset="0"/>
              </a:rPr>
              <a:t>t. &amp; m. C.A.E. Groot</a:t>
            </a:r>
            <a:endParaRPr lang="nl-NL" altLang="nl-NL" sz="1600" b="1">
              <a:solidFill>
                <a:schemeClr val="accent2"/>
              </a:solidFill>
              <a:latin typeface="Arial" panose="020B0604020202020204" pitchFamily="34" charset="0"/>
            </a:endParaRPr>
          </a:p>
        </p:txBody>
      </p:sp>
      <p:pic>
        <p:nvPicPr>
          <p:cNvPr id="7171" name="Picture 4">
            <a:extLst>
              <a:ext uri="{FF2B5EF4-FFF2-40B4-BE49-F238E27FC236}">
                <a16:creationId xmlns:a16="http://schemas.microsoft.com/office/drawing/2014/main" id="{D8BDC2B3-085E-BA60-B75A-0E6668EBD5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8" y="620713"/>
            <a:ext cx="8391525"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55E985B4-2D59-8B90-15D9-CF257F4891CD}"/>
              </a:ext>
            </a:extLst>
          </p:cNvPr>
          <p:cNvSpPr>
            <a:spLocks noChangeArrowheads="1"/>
          </p:cNvSpPr>
          <p:nvPr/>
        </p:nvSpPr>
        <p:spPr bwMode="auto">
          <a:xfrm>
            <a:off x="84138" y="6384925"/>
            <a:ext cx="87550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600" b="1">
                <a:solidFill>
                  <a:schemeClr val="accent2"/>
                </a:solidFill>
                <a:latin typeface="Arial" panose="020B0604020202020204" pitchFamily="34" charset="0"/>
              </a:rPr>
              <a:t>Jezus leeft in eeuwigheid (EL 411)</a:t>
            </a:r>
            <a:r>
              <a:rPr lang="en-US" altLang="nl-NL" sz="2000" b="1">
                <a:solidFill>
                  <a:schemeClr val="accent2"/>
                </a:solidFill>
                <a:latin typeface="Arial" panose="020B0604020202020204" pitchFamily="34" charset="0"/>
              </a:rPr>
              <a:t>				    </a:t>
            </a:r>
            <a:r>
              <a:rPr lang="en-US" altLang="nl-NL" sz="1600" b="1">
                <a:solidFill>
                  <a:schemeClr val="accent2"/>
                </a:solidFill>
                <a:latin typeface="Arial" panose="020B0604020202020204" pitchFamily="34" charset="0"/>
              </a:rPr>
              <a:t>t. &amp; m. C.A.E. Groot</a:t>
            </a:r>
            <a:endParaRPr lang="nl-NL" altLang="nl-NL" sz="1600" b="1">
              <a:solidFill>
                <a:schemeClr val="accent2"/>
              </a:solidFill>
              <a:latin typeface="Arial" panose="020B0604020202020204" pitchFamily="34" charset="0"/>
            </a:endParaRPr>
          </a:p>
        </p:txBody>
      </p:sp>
      <p:pic>
        <p:nvPicPr>
          <p:cNvPr id="8195" name="Picture 4">
            <a:extLst>
              <a:ext uri="{FF2B5EF4-FFF2-40B4-BE49-F238E27FC236}">
                <a16:creationId xmlns:a16="http://schemas.microsoft.com/office/drawing/2014/main" id="{F9FEF49A-9676-590B-BBDE-02254DACA7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 y="549275"/>
            <a:ext cx="840105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F2B636-8ABB-52C5-7BDC-D0B9FCABAC67}"/>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Zegen</a:t>
            </a:r>
          </a:p>
        </p:txBody>
      </p:sp>
      <p:sp>
        <p:nvSpPr>
          <p:cNvPr id="3" name="Tijdelijke aanduiding voor tekst 2">
            <a:extLst>
              <a:ext uri="{FF2B5EF4-FFF2-40B4-BE49-F238E27FC236}">
                <a16:creationId xmlns:a16="http://schemas.microsoft.com/office/drawing/2014/main" id="{199EAE19-504F-35B0-9223-59AE18B50443}"/>
              </a:ext>
            </a:extLst>
          </p:cNvPr>
          <p:cNvSpPr>
            <a:spLocks noGrp="1"/>
          </p:cNvSpPr>
          <p:nvPr>
            <p:ph type="body" idx="1"/>
          </p:nvPr>
        </p:nvSpPr>
        <p:spPr/>
        <p:txBody>
          <a:bodyPr>
            <a:normAutofit/>
          </a:bodyPr>
          <a:lstStyle/>
          <a:p>
            <a:pPr marL="0" indent="0">
              <a:buNone/>
            </a:pPr>
            <a:r>
              <a:rPr lang="nl-NL" sz="3600" b="1" dirty="0">
                <a:latin typeface="Calibri" panose="020F0502020204030204" pitchFamily="34" charset="0"/>
                <a:ea typeface="Calibri" panose="020F0502020204030204" pitchFamily="34" charset="0"/>
                <a:cs typeface="Calibri" panose="020F0502020204030204" pitchFamily="34" charset="0"/>
              </a:rPr>
              <a:t>We </a:t>
            </a:r>
            <a:r>
              <a:rPr lang="nl-NL" sz="3600" b="1" dirty="0" err="1">
                <a:latin typeface="Calibri" panose="020F0502020204030204" pitchFamily="34" charset="0"/>
                <a:ea typeface="Calibri" panose="020F0502020204030204" pitchFamily="34" charset="0"/>
                <a:cs typeface="Calibri" panose="020F0502020204030204" pitchFamily="34" charset="0"/>
              </a:rPr>
              <a:t>be-amen</a:t>
            </a:r>
            <a:r>
              <a:rPr lang="nl-NL" sz="3600" b="1" dirty="0">
                <a:latin typeface="Calibri" panose="020F0502020204030204" pitchFamily="34" charset="0"/>
                <a:ea typeface="Calibri" panose="020F0502020204030204" pitchFamily="34" charset="0"/>
                <a:cs typeface="Calibri" panose="020F0502020204030204" pitchFamily="34" charset="0"/>
              </a:rPr>
              <a:t> de zegen met het zingen van NLB 416: 1 en 2</a:t>
            </a:r>
          </a:p>
        </p:txBody>
      </p:sp>
    </p:spTree>
    <p:extLst>
      <p:ext uri="{BB962C8B-B14F-4D97-AF65-F5344CB8AC3E}">
        <p14:creationId xmlns:p14="http://schemas.microsoft.com/office/powerpoint/2010/main" val="15827334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20E6EC-93DD-2385-646D-21FB828C51B3}"/>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NLB 416: 1 en 2</a:t>
            </a:r>
            <a:br>
              <a:rPr lang="nl-NL" sz="3600" b="1" dirty="0">
                <a:latin typeface="Calibri" panose="020F0502020204030204" pitchFamily="34" charset="0"/>
                <a:ea typeface="Calibri" panose="020F0502020204030204" pitchFamily="34" charset="0"/>
                <a:cs typeface="Calibri" panose="020F0502020204030204" pitchFamily="34" charset="0"/>
              </a:rPr>
            </a:br>
            <a:r>
              <a:rPr lang="nl-NL" sz="3600" b="1" dirty="0">
                <a:solidFill>
                  <a:schemeClr val="tx2">
                    <a:lumMod val="50000"/>
                    <a:lumOff val="50000"/>
                  </a:schemeClr>
                </a:solidFill>
                <a:latin typeface="Calibri" panose="020F0502020204030204" pitchFamily="34" charset="0"/>
                <a:ea typeface="Calibri" panose="020F0502020204030204" pitchFamily="34" charset="0"/>
                <a:cs typeface="Calibri" panose="020F0502020204030204" pitchFamily="34" charset="0"/>
              </a:rPr>
              <a:t>‘ Ga met God en Hij zal met je zijn ‘</a:t>
            </a: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tekst 2">
            <a:extLst>
              <a:ext uri="{FF2B5EF4-FFF2-40B4-BE49-F238E27FC236}">
                <a16:creationId xmlns:a16="http://schemas.microsoft.com/office/drawing/2014/main" id="{6545575B-EF6F-6C5F-4752-105722DC23EE}"/>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5511815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6" descr="LB-41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7" y="797831"/>
            <a:ext cx="8785225" cy="572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788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280312C-0CE5-9054-60A5-E4F726AEE566}"/>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NLB 839: 1, 2 en 4</a:t>
            </a:r>
            <a:br>
              <a:rPr lang="nl-NL" sz="3600" b="1" dirty="0">
                <a:latin typeface="Calibri" panose="020F0502020204030204" pitchFamily="34" charset="0"/>
                <a:ea typeface="Calibri" panose="020F0502020204030204" pitchFamily="34" charset="0"/>
                <a:cs typeface="Calibri" panose="020F0502020204030204" pitchFamily="34" charset="0"/>
              </a:rPr>
            </a:br>
            <a:r>
              <a:rPr lang="nl-NL" sz="3600" b="1" dirty="0">
                <a:solidFill>
                  <a:schemeClr val="tx2">
                    <a:lumMod val="50000"/>
                    <a:lumOff val="50000"/>
                  </a:schemeClr>
                </a:solidFill>
                <a:latin typeface="Calibri" panose="020F0502020204030204" pitchFamily="34" charset="0"/>
                <a:ea typeface="Calibri" panose="020F0502020204030204" pitchFamily="34" charset="0"/>
                <a:cs typeface="Calibri" panose="020F0502020204030204" pitchFamily="34" charset="0"/>
              </a:rPr>
              <a:t>‘ Ik danste die morgen ‘</a:t>
            </a: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5" name="Tijdelijke aanduiding voor inhoud 4">
            <a:extLst>
              <a:ext uri="{FF2B5EF4-FFF2-40B4-BE49-F238E27FC236}">
                <a16:creationId xmlns:a16="http://schemas.microsoft.com/office/drawing/2014/main" id="{1E353AF5-AF4A-9B16-106D-83D62AACCA10}"/>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12021318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7" descr="LB-41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18" y="287868"/>
            <a:ext cx="8886996" cy="5952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46672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D541983B-C20C-40CC-B365-C87B2FB58CBC}"/>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07974" y="2927085"/>
            <a:ext cx="2801145" cy="1867430"/>
          </a:xfrm>
        </p:spPr>
      </p:pic>
      <p:sp>
        <p:nvSpPr>
          <p:cNvPr id="6" name="Tekstvak 5">
            <a:extLst>
              <a:ext uri="{FF2B5EF4-FFF2-40B4-BE49-F238E27FC236}">
                <a16:creationId xmlns:a16="http://schemas.microsoft.com/office/drawing/2014/main" id="{91DB14C1-3844-41C8-9A0E-9F79A091A40F}"/>
              </a:ext>
            </a:extLst>
          </p:cNvPr>
          <p:cNvSpPr txBox="1"/>
          <p:nvPr/>
        </p:nvSpPr>
        <p:spPr>
          <a:xfrm>
            <a:off x="520861" y="960699"/>
            <a:ext cx="6657785" cy="1200329"/>
          </a:xfrm>
          <a:prstGeom prst="rect">
            <a:avLst/>
          </a:prstGeom>
          <a:noFill/>
        </p:spPr>
        <p:txBody>
          <a:bodyPr wrap="none" rtlCol="0">
            <a:sp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Nieuwjaarsreceptie in de Voorhof</a:t>
            </a:r>
          </a:p>
          <a:p>
            <a:r>
              <a:rPr lang="nl-NL" sz="3600" b="1" dirty="0">
                <a:latin typeface="Calibri" panose="020F0502020204030204" pitchFamily="34" charset="0"/>
                <a:ea typeface="Calibri" panose="020F0502020204030204" pitchFamily="34" charset="0"/>
                <a:cs typeface="Calibri" panose="020F0502020204030204" pitchFamily="34" charset="0"/>
              </a:rPr>
              <a:t>Gasten zijn ook van harte welkom</a:t>
            </a:r>
          </a:p>
        </p:txBody>
      </p:sp>
      <p:pic>
        <p:nvPicPr>
          <p:cNvPr id="2" name="Afbeelding 1" descr="Afbeelding met schets, tekening, illustratie, tekenfilm&#10;&#10;Automatisch gegenereerde beschrijving">
            <a:extLst>
              <a:ext uri="{FF2B5EF4-FFF2-40B4-BE49-F238E27FC236}">
                <a16:creationId xmlns:a16="http://schemas.microsoft.com/office/drawing/2014/main" id="{CF97CB93-68FD-83A9-0E6D-4BAB5BEE47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464769" y="3547533"/>
            <a:ext cx="2495419" cy="1786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337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0606737"/>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Kantoorthem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134</TotalTime>
  <Words>1615</Words>
  <Application>Microsoft Office PowerPoint</Application>
  <PresentationFormat>Diavoorstelling (4:3)</PresentationFormat>
  <Paragraphs>101</Paragraphs>
  <Slides>81</Slides>
  <Notes>6</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81</vt:i4>
      </vt:variant>
    </vt:vector>
  </HeadingPairs>
  <TitlesOfParts>
    <vt:vector size="88" baseType="lpstr">
      <vt:lpstr>ＭＳ Ｐゴシック</vt:lpstr>
      <vt:lpstr>Aptos</vt:lpstr>
      <vt:lpstr>Aptos Display</vt:lpstr>
      <vt:lpstr>Arial</vt:lpstr>
      <vt:lpstr>Calibri</vt:lpstr>
      <vt:lpstr>Tahoma</vt:lpstr>
      <vt:lpstr>Kantoorthema</vt:lpstr>
      <vt:lpstr>PowerPoint-presentatie</vt:lpstr>
      <vt:lpstr>PowerPoint-presentatie</vt:lpstr>
      <vt:lpstr>PowerPoint-presentatie</vt:lpstr>
      <vt:lpstr>Zangdienst “Zingen verbindt”  </vt:lpstr>
      <vt:lpstr>PowerPoint-presentatie</vt:lpstr>
      <vt:lpstr>PowerPoint-presentatie</vt:lpstr>
      <vt:lpstr>PowerPoint-presentatie</vt:lpstr>
      <vt:lpstr>NLB 839: 1, 2 en 4 ‘ Ik danste die morgen ‘</vt:lpstr>
      <vt:lpstr>PowerPoint-presentatie</vt:lpstr>
      <vt:lpstr>PowerPoint-presentatie</vt:lpstr>
      <vt:lpstr>PowerPoint-presentatie</vt:lpstr>
      <vt:lpstr>PowerPoint-presentatie</vt:lpstr>
      <vt:lpstr>PowerPoint-presentatie</vt:lpstr>
      <vt:lpstr>PowerPoint-presentatie</vt:lpstr>
      <vt:lpstr>Welkom en mededelingen</vt:lpstr>
      <vt:lpstr>Intochtslied NLB 139: 1 en 2 ‘ Heer, die mij ziet zoals ik ben, ‘</vt:lpstr>
      <vt:lpstr>PowerPoint-presentatie</vt:lpstr>
      <vt:lpstr>PowerPoint-presentatie</vt:lpstr>
      <vt:lpstr>PowerPoint-presentatie</vt:lpstr>
      <vt:lpstr>PowerPoint-presentatie</vt:lpstr>
      <vt:lpstr>Stil gebed, bemoediging en groet</vt:lpstr>
      <vt:lpstr>Geloofsbelijdenis</vt:lpstr>
      <vt:lpstr>NLB 512: 1, 2 en 3 ‘ O Jezus, hoe vertrouwd en goed ‘</vt:lpstr>
      <vt:lpstr>PowerPoint-presentatie</vt:lpstr>
      <vt:lpstr>PowerPoint-presentatie</vt:lpstr>
      <vt:lpstr>PowerPoint-presentatie</vt:lpstr>
      <vt:lpstr>Gebed</vt:lpstr>
      <vt:lpstr>ELB 342 ‘ Heer, ik prijs uw grote Naam. ‘ </vt:lpstr>
      <vt:lpstr>PowerPoint-presentatie</vt:lpstr>
      <vt:lpstr>PowerPoint-presentatie</vt:lpstr>
      <vt:lpstr>PowerPoint-presentatie</vt:lpstr>
      <vt:lpstr>PowerPoint-presentatie</vt:lpstr>
      <vt:lpstr>Kinderen gaan naar de nevendienst</vt:lpstr>
      <vt:lpstr>Schriftlezing: Genesis 1: 1, 2, 31</vt:lpstr>
      <vt:lpstr>PowerPoint-presentatie</vt:lpstr>
      <vt:lpstr>Jesaja 43: 1 - 5 en 14 - 19</vt:lpstr>
      <vt:lpstr>PowerPoint-presentatie</vt:lpstr>
      <vt:lpstr>PowerPoint-presentatie</vt:lpstr>
      <vt:lpstr>PowerPoint-presentatie</vt:lpstr>
      <vt:lpstr>PowerPoint-presentatie</vt:lpstr>
      <vt:lpstr>Openbaring 21: 1 - 5</vt:lpstr>
      <vt:lpstr>PowerPoint-presentatie</vt:lpstr>
      <vt:lpstr>PowerPoint-presentatie</vt:lpstr>
      <vt:lpstr>NLB 513: 1, 2, 3 en 4 ‘ God heeft het eerste woord. ‘ </vt:lpstr>
      <vt:lpstr>PowerPoint-presentatie</vt:lpstr>
      <vt:lpstr>PowerPoint-presentatie</vt:lpstr>
      <vt:lpstr>PowerPoint-presentatie</vt:lpstr>
      <vt:lpstr>PowerPoint-presentatie</vt:lpstr>
      <vt:lpstr>Verkondiging</vt:lpstr>
      <vt:lpstr>PowerPoint-presentatie</vt:lpstr>
      <vt:lpstr>NLB 686: 1, 2 en 3 ‘ De Geest des Heren heeft ‘</vt:lpstr>
      <vt:lpstr>PowerPoint-presentatie</vt:lpstr>
      <vt:lpstr>PowerPoint-presentatie</vt:lpstr>
      <vt:lpstr>PowerPoint-presentatie</vt:lpstr>
      <vt:lpstr>PowerPoint-presentatie</vt:lpstr>
      <vt:lpstr>PowerPoint-presentatie</vt:lpstr>
      <vt:lpstr>PowerPoint-presentatie</vt:lpstr>
      <vt:lpstr>Kinderen terug in de kerk</vt:lpstr>
      <vt:lpstr>Kinderlied: KEE 48 ‘ God heeft een plan met je leven ‘</vt:lpstr>
      <vt:lpstr>PowerPoint-presentatie</vt:lpstr>
      <vt:lpstr>PowerPoint-presentatie</vt:lpstr>
      <vt:lpstr>PowerPoint-presentatie</vt:lpstr>
      <vt:lpstr>PowerPoint-presentatie</vt:lpstr>
      <vt:lpstr>PowerPoint-presentatie</vt:lpstr>
      <vt:lpstr>PowerPoint-presentatie</vt:lpstr>
      <vt:lpstr>Dankgebed, stil gebed en het gezamenlijk gebeden Onze Vader</vt:lpstr>
      <vt:lpstr>PowerPoint-presentatie</vt:lpstr>
      <vt:lpstr>We wachten even tot de kleinste kinderen terugkomen van de oppasdienst</vt:lpstr>
      <vt:lpstr>ELB 411 ‘ Jezus leeft in eeuwigheid ‘</vt:lpstr>
      <vt:lpstr>PowerPoint-presentatie</vt:lpstr>
      <vt:lpstr>PowerPoint-presentatie</vt:lpstr>
      <vt:lpstr>PowerPoint-presentatie</vt:lpstr>
      <vt:lpstr>PowerPoint-presentatie</vt:lpstr>
      <vt:lpstr>PowerPoint-presentatie</vt:lpstr>
      <vt:lpstr>PowerPoint-presentatie</vt:lpstr>
      <vt:lpstr>PowerPoint-presentatie</vt:lpstr>
      <vt:lpstr>Zegen</vt:lpstr>
      <vt:lpstr>NLB 416: 1 en 2 ‘ Ga met God en Hij zal met je zijn ‘</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 b</dc:creator>
  <cp:lastModifiedBy>Mariakerk Vollenhove</cp:lastModifiedBy>
  <cp:revision>3</cp:revision>
  <dcterms:created xsi:type="dcterms:W3CDTF">2025-01-02T15:59:35Z</dcterms:created>
  <dcterms:modified xsi:type="dcterms:W3CDTF">2025-01-03T23:45:08Z</dcterms:modified>
</cp:coreProperties>
</file>