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1"/>
  </p:notesMasterIdLst>
  <p:sldIdLst>
    <p:sldId id="319" r:id="rId2"/>
    <p:sldId id="2393" r:id="rId3"/>
    <p:sldId id="2484" r:id="rId4"/>
    <p:sldId id="2495" r:id="rId5"/>
    <p:sldId id="2461" r:id="rId6"/>
    <p:sldId id="2462" r:id="rId7"/>
    <p:sldId id="2494" r:id="rId8"/>
    <p:sldId id="321" r:id="rId9"/>
    <p:sldId id="322" r:id="rId10"/>
    <p:sldId id="323" r:id="rId11"/>
    <p:sldId id="324" r:id="rId12"/>
    <p:sldId id="325" r:id="rId13"/>
    <p:sldId id="326" r:id="rId14"/>
    <p:sldId id="2398" r:id="rId15"/>
    <p:sldId id="2399" r:id="rId16"/>
    <p:sldId id="270" r:id="rId17"/>
    <p:sldId id="271" r:id="rId18"/>
    <p:sldId id="272" r:id="rId19"/>
    <p:sldId id="273" r:id="rId20"/>
    <p:sldId id="2404" r:id="rId21"/>
    <p:sldId id="2463" r:id="rId22"/>
    <p:sldId id="2405" r:id="rId23"/>
    <p:sldId id="2464" r:id="rId24"/>
    <p:sldId id="258" r:id="rId25"/>
    <p:sldId id="259" r:id="rId26"/>
    <p:sldId id="2465" r:id="rId27"/>
    <p:sldId id="2466" r:id="rId28"/>
    <p:sldId id="2467" r:id="rId29"/>
    <p:sldId id="2468" r:id="rId30"/>
    <p:sldId id="2469" r:id="rId31"/>
    <p:sldId id="2406" r:id="rId32"/>
    <p:sldId id="2407" r:id="rId33"/>
    <p:sldId id="2496" r:id="rId34"/>
    <p:sldId id="2497" r:id="rId35"/>
    <p:sldId id="2498" r:id="rId36"/>
    <p:sldId id="2499" r:id="rId37"/>
    <p:sldId id="2408" r:id="rId38"/>
    <p:sldId id="655" r:id="rId39"/>
    <p:sldId id="656" r:id="rId40"/>
    <p:sldId id="657" r:id="rId41"/>
    <p:sldId id="658" r:id="rId42"/>
    <p:sldId id="659" r:id="rId43"/>
    <p:sldId id="2413" r:id="rId44"/>
    <p:sldId id="2409" r:id="rId45"/>
    <p:sldId id="2470" r:id="rId46"/>
    <p:sldId id="2459" r:id="rId47"/>
    <p:sldId id="2471" r:id="rId48"/>
    <p:sldId id="257" r:id="rId49"/>
    <p:sldId id="2472" r:id="rId50"/>
    <p:sldId id="2473" r:id="rId51"/>
    <p:sldId id="2410" r:id="rId52"/>
    <p:sldId id="2474" r:id="rId53"/>
    <p:sldId id="2475" r:id="rId54"/>
    <p:sldId id="2476" r:id="rId55"/>
    <p:sldId id="266" r:id="rId56"/>
    <p:sldId id="267" r:id="rId57"/>
    <p:sldId id="268" r:id="rId58"/>
    <p:sldId id="2423" r:id="rId59"/>
    <p:sldId id="2424" r:id="rId60"/>
    <p:sldId id="2477" r:id="rId61"/>
    <p:sldId id="2478" r:id="rId62"/>
    <p:sldId id="2479" r:id="rId63"/>
    <p:sldId id="260" r:id="rId64"/>
    <p:sldId id="261" r:id="rId65"/>
    <p:sldId id="262" r:id="rId66"/>
    <p:sldId id="263" r:id="rId67"/>
    <p:sldId id="2429" r:id="rId68"/>
    <p:sldId id="2430" r:id="rId69"/>
    <p:sldId id="2485" r:id="rId70"/>
    <p:sldId id="2486" r:id="rId71"/>
    <p:sldId id="2487" r:id="rId72"/>
    <p:sldId id="2488" r:id="rId73"/>
    <p:sldId id="2489" r:id="rId74"/>
    <p:sldId id="264" r:id="rId75"/>
    <p:sldId id="265" r:id="rId76"/>
    <p:sldId id="2490" r:id="rId77"/>
    <p:sldId id="2491" r:id="rId78"/>
    <p:sldId id="2492" r:id="rId79"/>
    <p:sldId id="2493" r:id="rId80"/>
    <p:sldId id="2431" r:id="rId81"/>
    <p:sldId id="2480" r:id="rId82"/>
    <p:sldId id="2432" r:id="rId83"/>
    <p:sldId id="2433" r:id="rId84"/>
    <p:sldId id="2481" r:id="rId85"/>
    <p:sldId id="256" r:id="rId86"/>
    <p:sldId id="2482" r:id="rId87"/>
    <p:sldId id="2483" r:id="rId88"/>
    <p:sldId id="2441" r:id="rId89"/>
    <p:sldId id="2440" r:id="rId9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81" d="100"/>
          <a:sy n="81" d="100"/>
        </p:scale>
        <p:origin x="5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B55D6-9968-42D0-9026-8EFFA2685E45}" type="datetimeFigureOut">
              <a:rPr lang="nl-NL" smtClean="0"/>
              <a:t>27-12-2024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5C2699-7302-4915-95F3-83366DE2EA28}" type="slidenum">
              <a:rPr lang="nl-NL" smtClean="0"/>
              <a:t>‹nr.›</a:t>
            </a:fld>
            <a:endParaRPr lang="nl-NL"/>
          </a:p>
        </p:txBody>
      </p:sp>
    </p:spTree>
    <p:extLst>
      <p:ext uri="{BB962C8B-B14F-4D97-AF65-F5344CB8AC3E}">
        <p14:creationId xmlns:p14="http://schemas.microsoft.com/office/powerpoint/2010/main" val="2626071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82"/>
          <p:cNvSpPr txBox="1">
            <a:spLocks noChangeArrowheads="1"/>
          </p:cNvSpPr>
          <p:nvPr/>
        </p:nvSpPr>
        <p:spPr bwMode="auto">
          <a:xfrm>
            <a:off x="3884613" y="8685213"/>
            <a:ext cx="2970212" cy="45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 xmlns:a14="http://schemas.microsoft.com/office/drawing/2010/main" w="9525">
                <a:solidFill>
                  <a:srgbClr val="000000"/>
                </a:solidFill>
                <a:round/>
                <a:headEnd/>
                <a:tailEnd/>
              </a14:hiddenLine>
            </a:ext>
          </a:extLst>
        </p:spPr>
      </p:sp>
      <p:sp>
        <p:nvSpPr>
          <p:cNvPr id="99332" name="Shape 84"/>
          <p:cNvSpPr txBox="1">
            <a:spLocks noChangeArrowheads="1"/>
          </p:cNvSpPr>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p:cNvSpPr>
            <a:spLocks noGrp="1"/>
          </p:cNvSpPr>
          <p:nvPr>
            <p:ph type="body" idx="1"/>
          </p:nvPr>
        </p:nvSpPr>
        <p:spPr bwMode="auto">
          <a:xfrm>
            <a:off x="685800" y="4343400"/>
            <a:ext cx="5484813" cy="4113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2881319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23623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E7CF5-3E52-F7FA-7561-90652D9E1975}"/>
            </a:ext>
          </a:extLst>
        </p:cNvPr>
        <p:cNvGrpSpPr/>
        <p:nvPr/>
      </p:nvGrpSpPr>
      <p:grpSpPr>
        <a:xfrm>
          <a:off x="0" y="0"/>
          <a:ext cx="0" cy="0"/>
          <a:chOff x="0" y="0"/>
          <a:chExt cx="0" cy="0"/>
        </a:xfrm>
      </p:grpSpPr>
      <p:sp>
        <p:nvSpPr>
          <p:cNvPr id="13314" name="Tijdelijke aanduiding voor dia-afbeelding 1">
            <a:extLst>
              <a:ext uri="{FF2B5EF4-FFF2-40B4-BE49-F238E27FC236}">
                <a16:creationId xmlns:a16="http://schemas.microsoft.com/office/drawing/2014/main" id="{5C9A5B44-DC70-AF3F-A367-93131D0A7B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a:extLst>
              <a:ext uri="{FF2B5EF4-FFF2-40B4-BE49-F238E27FC236}">
                <a16:creationId xmlns:a16="http://schemas.microsoft.com/office/drawing/2014/main" id="{C08905B0-D23C-83C9-F2FF-E53BC180D8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a:extLst>
              <a:ext uri="{FF2B5EF4-FFF2-40B4-BE49-F238E27FC236}">
                <a16:creationId xmlns:a16="http://schemas.microsoft.com/office/drawing/2014/main" id="{2FCC715B-C56D-D2FD-02D2-D449D7F3C48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3</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40941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a:extLst>
            <a:ext uri="{FF2B5EF4-FFF2-40B4-BE49-F238E27FC236}">
              <a16:creationId xmlns:a16="http://schemas.microsoft.com/office/drawing/2014/main" id="{E9D4707E-A7A6-CCA1-6563-5102B42503DD}"/>
            </a:ext>
          </a:extLst>
        </p:cNvPr>
        <p:cNvGrpSpPr/>
        <p:nvPr/>
      </p:nvGrpSpPr>
      <p:grpSpPr>
        <a:xfrm>
          <a:off x="0" y="0"/>
          <a:ext cx="0" cy="0"/>
          <a:chOff x="0" y="0"/>
          <a:chExt cx="0" cy="0"/>
        </a:xfrm>
      </p:grpSpPr>
      <p:sp>
        <p:nvSpPr>
          <p:cNvPr id="99330" name="Shape 82">
            <a:extLst>
              <a:ext uri="{FF2B5EF4-FFF2-40B4-BE49-F238E27FC236}">
                <a16:creationId xmlns:a16="http://schemas.microsoft.com/office/drawing/2014/main" id="{C5AAAAD5-1A01-90BD-463E-C2EECBBD205B}"/>
              </a:ext>
            </a:extLst>
          </p:cNvPr>
          <p:cNvSpPr txBox="1">
            <a:spLocks noChangeArrowheads="1"/>
          </p:cNvSpPr>
          <p:nvPr/>
        </p:nvSpPr>
        <p:spPr bwMode="auto">
          <a:xfrm>
            <a:off x="3884613" y="8685213"/>
            <a:ext cx="2970212" cy="45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1" name="Shape 83">
            <a:extLst>
              <a:ext uri="{FF2B5EF4-FFF2-40B4-BE49-F238E27FC236}">
                <a16:creationId xmlns:a16="http://schemas.microsoft.com/office/drawing/2014/main" id="{4FB30536-22C6-178F-F576-F934B9EF9E17}"/>
              </a:ext>
            </a:extLst>
          </p:cNvPr>
          <p:cNvSpPr>
            <a:spLocks noGrp="1" noRot="1" noChangeAspect="1" noTextEdit="1"/>
          </p:cNvSpPr>
          <p:nvPr>
            <p:ph type="sldImg" idx="2"/>
          </p:nvPr>
        </p:nvSpPr>
        <p:spPr bwMode="auto">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lnTo>
                  <a:pt x="0" y="0"/>
                </a:lnTo>
                <a:close/>
              </a:path>
            </a:pathLst>
          </a:custGeom>
          <a:solidFill>
            <a:srgbClr val="FFFFFF"/>
          </a:solidFill>
          <a:ln w="9525">
            <a:noFill/>
          </a:ln>
          <a:extLst>
            <a:ext uri="{91240B29-F687-4f45-9708-019B960494DF}">
              <a14:hiddenLine xmlns="" xmlns:a14="http://schemas.microsoft.com/office/drawing/2010/main" w="9525">
                <a:solidFill>
                  <a:srgbClr val="000000"/>
                </a:solidFill>
                <a:round/>
                <a:headEnd/>
                <a:tailEnd/>
              </a14:hiddenLine>
            </a:ext>
          </a:extLst>
        </p:spPr>
      </p:sp>
      <p:sp>
        <p:nvSpPr>
          <p:cNvPr id="99332" name="Shape 84">
            <a:extLst>
              <a:ext uri="{FF2B5EF4-FFF2-40B4-BE49-F238E27FC236}">
                <a16:creationId xmlns:a16="http://schemas.microsoft.com/office/drawing/2014/main" id="{24B6D704-7124-E262-DB9C-1BCDEA089570}"/>
              </a:ext>
            </a:extLst>
          </p:cNvPr>
          <p:cNvSpPr txBox="1">
            <a:spLocks noChangeArrowheads="1"/>
          </p:cNvSpPr>
          <p:nvPr/>
        </p:nvSpPr>
        <p:spPr bwMode="auto">
          <a:xfrm>
            <a:off x="685800" y="4343400"/>
            <a:ext cx="548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endParaRPr lang="nl-NL" altLang="nl-NL" sz="1800">
              <a:solidFill>
                <a:srgbClr val="000000"/>
              </a:solidFill>
              <a:sym typeface="Arial" pitchFamily="34" charset="0"/>
            </a:endParaRPr>
          </a:p>
        </p:txBody>
      </p:sp>
      <p:sp>
        <p:nvSpPr>
          <p:cNvPr id="99333" name="Shape 85">
            <a:extLst>
              <a:ext uri="{FF2B5EF4-FFF2-40B4-BE49-F238E27FC236}">
                <a16:creationId xmlns:a16="http://schemas.microsoft.com/office/drawing/2014/main" id="{A5A22F44-6173-B192-3B75-B5066D70A3A2}"/>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000" tIns="46800" rIns="90000" bIns="46800" anchor="b"/>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r" eaLnBrk="1" hangingPunct="1">
              <a:spcBef>
                <a:spcPct val="0"/>
              </a:spcBef>
              <a:buClr>
                <a:srgbClr val="000000"/>
              </a:buClr>
              <a:buSzPct val="25000"/>
              <a:buFont typeface="Calibri" pitchFamily="34" charset="0"/>
              <a:buNone/>
            </a:pPr>
            <a:r>
              <a:rPr lang="en-US" altLang="nl-NL">
                <a:solidFill>
                  <a:srgbClr val="000000"/>
                </a:solidFill>
                <a:sym typeface="Calibri" pitchFamily="34" charset="0"/>
              </a:rPr>
              <a:t>*</a:t>
            </a:r>
          </a:p>
        </p:txBody>
      </p:sp>
      <p:sp>
        <p:nvSpPr>
          <p:cNvPr id="99334" name="Shape 86">
            <a:extLst>
              <a:ext uri="{FF2B5EF4-FFF2-40B4-BE49-F238E27FC236}">
                <a16:creationId xmlns:a16="http://schemas.microsoft.com/office/drawing/2014/main" id="{CBD883B0-C8DC-B9CB-06DE-C4737C691B8A}"/>
              </a:ext>
            </a:extLst>
          </p:cNvPr>
          <p:cNvSpPr>
            <a:spLocks noGrp="1"/>
          </p:cNvSpPr>
          <p:nvPr>
            <p:ph type="body" idx="1"/>
          </p:nvPr>
        </p:nvSpPr>
        <p:spPr bwMode="auto">
          <a:xfrm>
            <a:off x="685800" y="4343400"/>
            <a:ext cx="5484813" cy="41132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eaLnBrk="1" hangingPunct="1">
              <a:spcBef>
                <a:spcPct val="0"/>
              </a:spcBef>
            </a:pPr>
            <a:endParaRPr lang="nl-NL" altLang="nl-NL"/>
          </a:p>
        </p:txBody>
      </p:sp>
    </p:spTree>
    <p:extLst>
      <p:ext uri="{BB962C8B-B14F-4D97-AF65-F5344CB8AC3E}">
        <p14:creationId xmlns:p14="http://schemas.microsoft.com/office/powerpoint/2010/main" val="2697632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DBD09-340D-F11C-B541-006D2AA92BD4}"/>
            </a:ext>
          </a:extLst>
        </p:cNvPr>
        <p:cNvGrpSpPr/>
        <p:nvPr/>
      </p:nvGrpSpPr>
      <p:grpSpPr>
        <a:xfrm>
          <a:off x="0" y="0"/>
          <a:ext cx="0" cy="0"/>
          <a:chOff x="0" y="0"/>
          <a:chExt cx="0" cy="0"/>
        </a:xfrm>
      </p:grpSpPr>
      <p:sp>
        <p:nvSpPr>
          <p:cNvPr id="13314" name="Tijdelijke aanduiding voor dia-afbeelding 1">
            <a:extLst>
              <a:ext uri="{FF2B5EF4-FFF2-40B4-BE49-F238E27FC236}">
                <a16:creationId xmlns:a16="http://schemas.microsoft.com/office/drawing/2014/main" id="{B5648A43-41E1-7D35-1130-FC49C8D1F6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a:extLst>
              <a:ext uri="{FF2B5EF4-FFF2-40B4-BE49-F238E27FC236}">
                <a16:creationId xmlns:a16="http://schemas.microsoft.com/office/drawing/2014/main" id="{AF4334E8-9A96-7027-C794-27CE3397ED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a:extLst>
              <a:ext uri="{FF2B5EF4-FFF2-40B4-BE49-F238E27FC236}">
                <a16:creationId xmlns:a16="http://schemas.microsoft.com/office/drawing/2014/main" id="{2D32AE98-997F-E817-07C5-367E5D280C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81</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228189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a:ea typeface="ＭＳ Ｐゴシック" panose="020B0600070205080204" pitchFamily="34" charset="-128"/>
            </a:endParaRPr>
          </a:p>
        </p:txBody>
      </p:sp>
      <p:sp>
        <p:nvSpPr>
          <p:cNvPr id="13316" name="Tijdelijke aanduiding voor dia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5B0338FA-8414-49CA-9B49-0D67403ECBB8}" type="slidenum">
              <a:rPr kumimoji="0" lang="nl-NL" altLang="nl-NL"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82</a:t>
            </a:fld>
            <a:endParaRPr kumimoji="0" lang="nl-NL" altLang="nl-NL"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60951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8641C988-8249-48F9-9D2B-EBFEDB6F7416}" type="datetimeFigureOut">
              <a:rPr lang="nl-NL" smtClean="0"/>
              <a:t>27-12-2024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BB818BE-C17F-461C-A772-377CDA885879}" type="slidenum">
              <a:rPr lang="nl-NL" smtClean="0"/>
              <a:t>‹nr.›</a:t>
            </a:fld>
            <a:endParaRPr lang="nl-NL"/>
          </a:p>
        </p:txBody>
      </p:sp>
    </p:spTree>
    <p:extLst>
      <p:ext uri="{BB962C8B-B14F-4D97-AF65-F5344CB8AC3E}">
        <p14:creationId xmlns:p14="http://schemas.microsoft.com/office/powerpoint/2010/main" val="305986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641C988-8249-48F9-9D2B-EBFEDB6F7416}" type="datetimeFigureOut">
              <a:rPr lang="nl-NL" smtClean="0"/>
              <a:t>27-12-2024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BB818BE-C17F-461C-A772-377CDA885879}" type="slidenum">
              <a:rPr lang="nl-NL" smtClean="0"/>
              <a:t>‹nr.›</a:t>
            </a:fld>
            <a:endParaRPr lang="nl-NL"/>
          </a:p>
        </p:txBody>
      </p:sp>
    </p:spTree>
    <p:extLst>
      <p:ext uri="{BB962C8B-B14F-4D97-AF65-F5344CB8AC3E}">
        <p14:creationId xmlns:p14="http://schemas.microsoft.com/office/powerpoint/2010/main" val="3882350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641C988-8249-48F9-9D2B-EBFEDB6F7416}" type="datetimeFigureOut">
              <a:rPr lang="nl-NL" smtClean="0"/>
              <a:t>27-12-2024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BB818BE-C17F-461C-A772-377CDA885879}" type="slidenum">
              <a:rPr lang="nl-NL" smtClean="0"/>
              <a:t>‹nr.›</a:t>
            </a:fld>
            <a:endParaRPr lang="nl-NL"/>
          </a:p>
        </p:txBody>
      </p:sp>
    </p:spTree>
    <p:extLst>
      <p:ext uri="{BB962C8B-B14F-4D97-AF65-F5344CB8AC3E}">
        <p14:creationId xmlns:p14="http://schemas.microsoft.com/office/powerpoint/2010/main" val="222898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48B3D0-8028-4093-BFCB-F935C4FD7C56}"/>
              </a:ext>
            </a:extLst>
          </p:cNvPr>
          <p:cNvSpPr>
            <a:spLocks noGrp="1"/>
          </p:cNvSpPr>
          <p:nvPr>
            <p:ph type="title"/>
          </p:nvPr>
        </p:nvSpPr>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CA7CA8D-FABC-4EA3-851C-6E91CE55309E}"/>
              </a:ext>
            </a:extLst>
          </p:cNvPr>
          <p:cNvSpPr>
            <a:spLocks noGrp="1"/>
          </p:cNvSpPr>
          <p:nvPr>
            <p:ph type="body"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9AFC39D-7289-4416-872B-F7EAC3B94E09}"/>
              </a:ext>
            </a:extLst>
          </p:cNvPr>
          <p:cNvSpPr>
            <a:spLocks noGrp="1"/>
          </p:cNvSpPr>
          <p:nvPr>
            <p:ph type="dt" sz="half" idx="10"/>
          </p:nvPr>
        </p:nvSpPr>
        <p:spPr/>
        <p:txBody>
          <a:bodyPr/>
          <a:lstStyle/>
          <a:p>
            <a:fld id="{BE0EFFB2-3961-4BDA-8898-DCA4D31B45A6}" type="datetimeFigureOut">
              <a:rPr lang="nl-NL" smtClean="0"/>
              <a:t>27-12-2024</a:t>
            </a:fld>
            <a:endParaRPr lang="nl-NL"/>
          </a:p>
        </p:txBody>
      </p:sp>
      <p:sp>
        <p:nvSpPr>
          <p:cNvPr id="5" name="Tijdelijke aanduiding voor voettekst 4">
            <a:extLst>
              <a:ext uri="{FF2B5EF4-FFF2-40B4-BE49-F238E27FC236}">
                <a16:creationId xmlns:a16="http://schemas.microsoft.com/office/drawing/2014/main" id="{6F08DA97-AF83-415E-9161-FEB9861402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13B9412-D864-42B6-B171-591808B329F4}"/>
              </a:ext>
            </a:extLst>
          </p:cNvPr>
          <p:cNvSpPr>
            <a:spLocks noGrp="1"/>
          </p:cNvSpPr>
          <p:nvPr>
            <p:ph type="sldNum" sz="quarter" idx="12"/>
          </p:nvPr>
        </p:nvSpPr>
        <p:spPr/>
        <p:txBody>
          <a:bodyPr/>
          <a:lstStyle/>
          <a:p>
            <a:fld id="{BC7E3F6B-80C2-4F1C-8CBF-34D0F9677979}" type="slidenum">
              <a:rPr lang="nl-NL" smtClean="0"/>
              <a:t>‹nr.›</a:t>
            </a:fld>
            <a:endParaRPr lang="nl-NL"/>
          </a:p>
        </p:txBody>
      </p:sp>
    </p:spTree>
    <p:extLst>
      <p:ext uri="{BB962C8B-B14F-4D97-AF65-F5344CB8AC3E}">
        <p14:creationId xmlns:p14="http://schemas.microsoft.com/office/powerpoint/2010/main" val="3466810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8641C988-8249-48F9-9D2B-EBFEDB6F7416}" type="datetimeFigureOut">
              <a:rPr lang="nl-NL" smtClean="0"/>
              <a:t>27-12-2024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BB818BE-C17F-461C-A772-377CDA885879}" type="slidenum">
              <a:rPr lang="nl-NL" smtClean="0"/>
              <a:t>‹nr.›</a:t>
            </a:fld>
            <a:endParaRPr lang="nl-NL"/>
          </a:p>
        </p:txBody>
      </p:sp>
    </p:spTree>
    <p:extLst>
      <p:ext uri="{BB962C8B-B14F-4D97-AF65-F5344CB8AC3E}">
        <p14:creationId xmlns:p14="http://schemas.microsoft.com/office/powerpoint/2010/main" val="334565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8641C988-8249-48F9-9D2B-EBFEDB6F7416}" type="datetimeFigureOut">
              <a:rPr lang="nl-NL" smtClean="0"/>
              <a:t>27-12-2024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BB818BE-C17F-461C-A772-377CDA885879}" type="slidenum">
              <a:rPr lang="nl-NL" smtClean="0"/>
              <a:t>‹nr.›</a:t>
            </a:fld>
            <a:endParaRPr lang="nl-NL"/>
          </a:p>
        </p:txBody>
      </p:sp>
    </p:spTree>
    <p:extLst>
      <p:ext uri="{BB962C8B-B14F-4D97-AF65-F5344CB8AC3E}">
        <p14:creationId xmlns:p14="http://schemas.microsoft.com/office/powerpoint/2010/main" val="2277803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641C988-8249-48F9-9D2B-EBFEDB6F7416}" type="datetimeFigureOut">
              <a:rPr lang="nl-NL" smtClean="0"/>
              <a:t>27-12-2024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BB818BE-C17F-461C-A772-377CDA885879}" type="slidenum">
              <a:rPr lang="nl-NL" smtClean="0"/>
              <a:t>‹nr.›</a:t>
            </a:fld>
            <a:endParaRPr lang="nl-NL"/>
          </a:p>
        </p:txBody>
      </p:sp>
    </p:spTree>
    <p:extLst>
      <p:ext uri="{BB962C8B-B14F-4D97-AF65-F5344CB8AC3E}">
        <p14:creationId xmlns:p14="http://schemas.microsoft.com/office/powerpoint/2010/main" val="163605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641C988-8249-48F9-9D2B-EBFEDB6F7416}" type="datetimeFigureOut">
              <a:rPr lang="nl-NL" smtClean="0"/>
              <a:t>27-12-2024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BB818BE-C17F-461C-A772-377CDA885879}" type="slidenum">
              <a:rPr lang="nl-NL" smtClean="0"/>
              <a:t>‹nr.›</a:t>
            </a:fld>
            <a:endParaRPr lang="nl-NL"/>
          </a:p>
        </p:txBody>
      </p:sp>
    </p:spTree>
    <p:extLst>
      <p:ext uri="{BB962C8B-B14F-4D97-AF65-F5344CB8AC3E}">
        <p14:creationId xmlns:p14="http://schemas.microsoft.com/office/powerpoint/2010/main" val="1773409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8641C988-8249-48F9-9D2B-EBFEDB6F7416}" type="datetimeFigureOut">
              <a:rPr lang="nl-NL" smtClean="0"/>
              <a:t>27-12-2024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BB818BE-C17F-461C-A772-377CDA885879}" type="slidenum">
              <a:rPr lang="nl-NL" smtClean="0"/>
              <a:t>‹nr.›</a:t>
            </a:fld>
            <a:endParaRPr lang="nl-NL"/>
          </a:p>
        </p:txBody>
      </p:sp>
    </p:spTree>
    <p:extLst>
      <p:ext uri="{BB962C8B-B14F-4D97-AF65-F5344CB8AC3E}">
        <p14:creationId xmlns:p14="http://schemas.microsoft.com/office/powerpoint/2010/main" val="1394239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1C988-8249-48F9-9D2B-EBFEDB6F7416}" type="datetimeFigureOut">
              <a:rPr lang="nl-NL" smtClean="0"/>
              <a:t>27-12-2024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BB818BE-C17F-461C-A772-377CDA885879}" type="slidenum">
              <a:rPr lang="nl-NL" smtClean="0"/>
              <a:t>‹nr.›</a:t>
            </a:fld>
            <a:endParaRPr lang="nl-NL"/>
          </a:p>
        </p:txBody>
      </p:sp>
    </p:spTree>
    <p:extLst>
      <p:ext uri="{BB962C8B-B14F-4D97-AF65-F5344CB8AC3E}">
        <p14:creationId xmlns:p14="http://schemas.microsoft.com/office/powerpoint/2010/main" val="321211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641C988-8249-48F9-9D2B-EBFEDB6F7416}" type="datetimeFigureOut">
              <a:rPr lang="nl-NL" smtClean="0"/>
              <a:t>27-12-2024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BB818BE-C17F-461C-A772-377CDA885879}" type="slidenum">
              <a:rPr lang="nl-NL" smtClean="0"/>
              <a:t>‹nr.›</a:t>
            </a:fld>
            <a:endParaRPr lang="nl-NL"/>
          </a:p>
        </p:txBody>
      </p:sp>
    </p:spTree>
    <p:extLst>
      <p:ext uri="{BB962C8B-B14F-4D97-AF65-F5344CB8AC3E}">
        <p14:creationId xmlns:p14="http://schemas.microsoft.com/office/powerpoint/2010/main" val="3433804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641C988-8249-48F9-9D2B-EBFEDB6F7416}" type="datetimeFigureOut">
              <a:rPr lang="nl-NL" smtClean="0"/>
              <a:t>27-12-2024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BB818BE-C17F-461C-A772-377CDA885879}" type="slidenum">
              <a:rPr lang="nl-NL" smtClean="0"/>
              <a:t>‹nr.›</a:t>
            </a:fld>
            <a:endParaRPr lang="nl-NL"/>
          </a:p>
        </p:txBody>
      </p:sp>
    </p:spTree>
    <p:extLst>
      <p:ext uri="{BB962C8B-B14F-4D97-AF65-F5344CB8AC3E}">
        <p14:creationId xmlns:p14="http://schemas.microsoft.com/office/powerpoint/2010/main" val="3490442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1C988-8249-48F9-9D2B-EBFEDB6F7416}" type="datetimeFigureOut">
              <a:rPr lang="nl-NL" smtClean="0"/>
              <a:t>27-12-2024</a:t>
            </a:fld>
            <a:endParaRPr lang="nl-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B818BE-C17F-461C-A772-377CDA885879}" type="slidenum">
              <a:rPr lang="nl-NL" smtClean="0"/>
              <a:t>‹nr.›</a:t>
            </a:fld>
            <a:endParaRPr lang="nl-NL"/>
          </a:p>
        </p:txBody>
      </p:sp>
    </p:spTree>
    <p:extLst>
      <p:ext uri="{BB962C8B-B14F-4D97-AF65-F5344CB8AC3E}">
        <p14:creationId xmlns:p14="http://schemas.microsoft.com/office/powerpoint/2010/main" val="3887864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www.flickr.com/photos/a3aanse/3151994249/"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pxhere.com/nl/photo/706641" TargetMode="External"/><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hape 78"/>
          <p:cNvSpPr txBox="1">
            <a:spLocks noChangeArrowheads="1"/>
          </p:cNvSpPr>
          <p:nvPr/>
        </p:nvSpPr>
        <p:spPr bwMode="auto">
          <a:xfrm>
            <a:off x="0" y="0"/>
            <a:ext cx="822960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Welkom</a:t>
            </a:r>
            <a:endParaRPr lang="en-US" altLang="nl-NL" b="1" dirty="0">
              <a:solidFill>
                <a:srgbClr val="000000"/>
              </a:solidFill>
              <a:sym typeface="Calibri" pitchFamily="34" charset="0"/>
            </a:endParaRPr>
          </a:p>
        </p:txBody>
      </p:sp>
      <p:sp>
        <p:nvSpPr>
          <p:cNvPr id="2051" name="Shape 79"/>
          <p:cNvSpPr txBox="1">
            <a:spLocks noChangeArrowheads="1"/>
          </p:cNvSpPr>
          <p:nvPr/>
        </p:nvSpPr>
        <p:spPr bwMode="auto">
          <a:xfrm>
            <a:off x="-234161" y="735310"/>
            <a:ext cx="6934200" cy="594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err="1">
                <a:solidFill>
                  <a:srgbClr val="000000"/>
                </a:solidFill>
                <a:sym typeface="Calibri" pitchFamily="34" charset="0"/>
              </a:rPr>
              <a:t>Voorganger</a:t>
            </a:r>
            <a:r>
              <a:rPr lang="en-US" altLang="nl-NL" b="1" dirty="0">
                <a:solidFill>
                  <a:srgbClr val="000000"/>
                </a:solidFill>
                <a:sym typeface="Calibri" pitchFamily="34" charset="0"/>
              </a:rPr>
              <a:t>:</a:t>
            </a:r>
            <a:r>
              <a:rPr lang="en-US" altLang="nl-NL" i="1" dirty="0">
                <a:solidFill>
                  <a:srgbClr val="000000"/>
                </a:solidFill>
                <a:sym typeface="Calibri" pitchFamily="34" charset="0"/>
              </a:rPr>
              <a:t> </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a:solidFill>
                  <a:srgbClr val="000000"/>
                </a:solidFill>
                <a:sym typeface="Calibri" pitchFamily="34" charset="0"/>
              </a:rPr>
              <a:t>ds. D. Wijmenga</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Ouderling</a:t>
            </a:r>
            <a:r>
              <a:rPr lang="en-US" altLang="nl-NL" b="1" dirty="0">
                <a:solidFill>
                  <a:srgbClr val="000000"/>
                </a:solidFill>
                <a:sym typeface="Calibri" pitchFamily="34" charset="0"/>
              </a:rPr>
              <a:t> van </a:t>
            </a:r>
            <a:r>
              <a:rPr lang="en-US" altLang="nl-NL" b="1" dirty="0" err="1">
                <a:solidFill>
                  <a:srgbClr val="000000"/>
                </a:solidFill>
                <a:sym typeface="Calibri" pitchFamily="34" charset="0"/>
              </a:rPr>
              <a:t>dienst</a:t>
            </a:r>
            <a:r>
              <a:rPr lang="en-US" altLang="nl-NL" b="1" dirty="0">
                <a:solidFill>
                  <a:srgbClr val="000000"/>
                </a:solidFill>
                <a:sym typeface="Calibri" pitchFamily="34" charset="0"/>
              </a:rPr>
              <a:t>:</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a:solidFill>
                  <a:srgbClr val="000000"/>
                </a:solidFill>
                <a:sym typeface="Calibri" pitchFamily="34" charset="0"/>
              </a:rPr>
              <a:t>Elsbeth </a:t>
            </a:r>
            <a:r>
              <a:rPr lang="en-US" altLang="nl-NL" dirty="0" err="1">
                <a:solidFill>
                  <a:srgbClr val="000000"/>
                </a:solidFill>
                <a:sym typeface="Calibri" pitchFamily="34" charset="0"/>
              </a:rPr>
              <a:t>Folkerts</a:t>
            </a:r>
            <a:endParaRPr lang="en-US" altLang="nl-NL" dirty="0">
              <a:solidFill>
                <a:srgbClr val="000000"/>
              </a:solidFill>
              <a:sym typeface="Calibri" pitchFamily="34" charset="0"/>
            </a:endParaRP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Muzikale</a:t>
            </a:r>
            <a:r>
              <a:rPr lang="en-US" altLang="nl-NL" b="1" dirty="0">
                <a:solidFill>
                  <a:srgbClr val="000000"/>
                </a:solidFill>
                <a:sym typeface="Calibri" pitchFamily="34" charset="0"/>
              </a:rPr>
              <a:t> </a:t>
            </a:r>
            <a:r>
              <a:rPr lang="en-US" altLang="nl-NL" b="1" dirty="0" err="1">
                <a:solidFill>
                  <a:srgbClr val="000000"/>
                </a:solidFill>
                <a:sym typeface="Calibri" pitchFamily="34" charset="0"/>
              </a:rPr>
              <a:t>begeleiding</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Herman Kamp</a:t>
            </a: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Schriftlezingen</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nl-NL" dirty="0">
                <a:effectLst/>
                <a:latin typeface="Calibri" panose="020F0502020204030204" pitchFamily="34" charset="0"/>
                <a:ea typeface="Calibri" panose="020F0502020204030204" pitchFamily="34" charset="0"/>
                <a:cs typeface="Times New Roman" panose="02020603050405020304" pitchFamily="18" charset="0"/>
              </a:rPr>
              <a:t>Gal. 3:23 - 4</a:t>
            </a:r>
            <a:r>
              <a:rPr lang="nl-NL" dirty="0">
                <a:ea typeface="Calibri" panose="020F0502020204030204" pitchFamily="34" charset="0"/>
                <a:cs typeface="Times New Roman" panose="02020603050405020304" pitchFamily="18" charset="0"/>
              </a:rPr>
              <a:t> :7 (NBV)</a:t>
            </a:r>
          </a:p>
          <a:p>
            <a:pPr eaLnBrk="1" hangingPunct="1">
              <a:spcBef>
                <a:spcPts val="900"/>
              </a:spcBef>
              <a:buClr>
                <a:srgbClr val="000000"/>
              </a:buClr>
              <a:buSzPct val="25000"/>
              <a:buFont typeface="Calibri" pitchFamily="34" charset="0"/>
              <a:buNone/>
            </a:pPr>
            <a:r>
              <a:rPr lang="nl-NL" altLang="nl-NL" dirty="0">
                <a:solidFill>
                  <a:srgbClr val="000000"/>
                </a:solidFill>
                <a:cs typeface="Times New Roman" panose="02020603050405020304" pitchFamily="18" charset="0"/>
                <a:sym typeface="Calibri" pitchFamily="34" charset="0"/>
              </a:rPr>
              <a:t>	Gal. 5: 13 – 17; 22 – 26 (NBV)</a:t>
            </a:r>
            <a:r>
              <a:rPr lang="en-US" altLang="nl-NL" dirty="0">
                <a:solidFill>
                  <a:srgbClr val="000000"/>
                </a:solidFill>
                <a:sym typeface="Calibri" pitchFamily="34" charset="0"/>
              </a:rPr>
              <a:t>	</a:t>
            </a:r>
          </a:p>
        </p:txBody>
      </p:sp>
      <p:pic>
        <p:nvPicPr>
          <p:cNvPr id="2052" name="Shape 80"/>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Afbeelding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951920"/>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7DB7B-0A0D-49AF-AFB0-427C7AD8C4F1}"/>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4C2BFE6E-68F4-4307-B5BC-0EC4B6919D86}"/>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076B42C7-0FAA-42E1-9721-C16B008C9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9241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E203F9-A5F8-476C-A0C2-46DAD8A00C62}"/>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99313307-3F52-4156-AAD3-E8F1AEF21D1A}"/>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475C88DE-DE0F-4CFF-AE80-1459F7F1A6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0823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42EFC0-11FB-4207-BAA1-9EA7164CC116}"/>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8F98E7D8-A78F-4C39-B8A0-5EC09FD50E03}"/>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F7FD242B-25D1-4614-B6C6-3667E8D41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84688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487552-1472-4087-B2FC-2F6B2BACBC4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8B7879D7-37B2-488A-B5C7-2F2A3CE3CB08}"/>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DC7370EA-83C8-4DE8-8E0C-30B54B278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146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54616-C2AD-4CF4-9BF7-16604B3D1DEF}"/>
              </a:ext>
            </a:extLst>
          </p:cNvPr>
          <p:cNvSpPr>
            <a:spLocks noGrp="1"/>
          </p:cNvSpPr>
          <p:nvPr>
            <p:ph type="title"/>
          </p:nvPr>
        </p:nvSpPr>
        <p:spPr/>
        <p:txBody>
          <a:bodyPr>
            <a:normAutofit/>
          </a:bodyPr>
          <a:lstStyle/>
          <a:p>
            <a:r>
              <a:rPr lang="nl-NL" sz="3600" b="1" dirty="0">
                <a:latin typeface="+mn-lt"/>
              </a:rPr>
              <a:t>Welkom en mededelingen</a:t>
            </a:r>
          </a:p>
        </p:txBody>
      </p:sp>
      <p:sp>
        <p:nvSpPr>
          <p:cNvPr id="3" name="Tijdelijke aanduiding voor inhoud 2">
            <a:extLst>
              <a:ext uri="{FF2B5EF4-FFF2-40B4-BE49-F238E27FC236}">
                <a16:creationId xmlns:a16="http://schemas.microsoft.com/office/drawing/2014/main" id="{D9CDAA6E-FCC5-4D64-8CBD-C21987835731}"/>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48878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4255C-5376-4D8B-8E19-365093D7D473}"/>
              </a:ext>
            </a:extLst>
          </p:cNvPr>
          <p:cNvSpPr>
            <a:spLocks noGrp="1"/>
          </p:cNvSpPr>
          <p:nvPr>
            <p:ph type="title"/>
          </p:nvPr>
        </p:nvSpPr>
        <p:spPr/>
        <p:txBody>
          <a:bodyPr>
            <a:normAutofit/>
          </a:bodyPr>
          <a:lstStyle/>
          <a:p>
            <a:r>
              <a:rPr lang="nl-NL" sz="3600" b="1" dirty="0">
                <a:latin typeface="+mn-lt"/>
              </a:rPr>
              <a:t>NLB 118: 8 en 9 “De Steen, die door de tempelbouwers”</a:t>
            </a:r>
          </a:p>
        </p:txBody>
      </p:sp>
      <p:sp>
        <p:nvSpPr>
          <p:cNvPr id="3" name="Tijdelijke aanduiding voor inhoud 2">
            <a:extLst>
              <a:ext uri="{FF2B5EF4-FFF2-40B4-BE49-F238E27FC236}">
                <a16:creationId xmlns:a16="http://schemas.microsoft.com/office/drawing/2014/main" id="{721E691C-7372-4635-9B83-9531870B38C6}"/>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56213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258F5C-078B-4FF1-8C32-9A0999C39CD2}"/>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57387C4F-CB6A-44E1-A855-B0516059F4D2}"/>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D32BF469-825F-429F-AB3D-455DC5EF5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63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C105E6-19DD-4F93-B55A-0274E84A82B1}"/>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61FEDFAB-5BD5-4CA9-BEE8-42AFCD2BDD4D}"/>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A9BB95F2-4DB3-419E-BD00-FF2E256FE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4847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0E70F0-3908-47D6-B0BD-434020239F63}"/>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65BE925B-354A-4B0C-8049-CF4E76DE4596}"/>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64C5CEB9-5D7A-4140-9D24-F257E6E3A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15687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145E05-7531-4845-B27A-72353533B3D9}"/>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A097501-DB54-4E8C-B3D9-A226CCC490CB}"/>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41FD6D89-CD2F-47C1-9637-77BFE8A9E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44759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74D688E-05DF-1896-4B54-BB09F495C4F2}"/>
              </a:ext>
            </a:extLst>
          </p:cNvPr>
          <p:cNvPicPr>
            <a:picLocks noChangeAspect="1"/>
          </p:cNvPicPr>
          <p:nvPr/>
        </p:nvPicPr>
        <p:blipFill>
          <a:blip r:embed="rId3"/>
          <a:stretch>
            <a:fillRect/>
          </a:stretch>
        </p:blipFill>
        <p:spPr>
          <a:xfrm>
            <a:off x="6715496" y="4429496"/>
            <a:ext cx="2428504" cy="2428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p:cNvSpPr>
            <a:spLocks noGrp="1" noChangeArrowheads="1"/>
          </p:cNvSpPr>
          <p:nvPr>
            <p:ph type="body" idx="1"/>
          </p:nvPr>
        </p:nvSpPr>
        <p:spPr>
          <a:xfrm>
            <a:off x="228295" y="613311"/>
            <a:ext cx="8687410" cy="5631378"/>
          </a:xfrm>
        </p:spPr>
        <p:txBody>
          <a:bodyPr>
            <a:noAutofit/>
          </a:bodyPr>
          <a:lstStyle/>
          <a:p>
            <a:pPr marL="0" indent="0">
              <a:buNone/>
            </a:pPr>
            <a:r>
              <a:rPr lang="nl-NL" altLang="nl-NL" sz="3600" b="1" dirty="0">
                <a:ea typeface="ＭＳ Ｐゴシック" panose="020B0600070205080204" pitchFamily="34" charset="-128"/>
              </a:rPr>
              <a:t>Collecten</a:t>
            </a:r>
          </a:p>
          <a:p>
            <a:pPr marL="0" indent="0">
              <a:buNone/>
            </a:pPr>
            <a:endParaRPr lang="nl-NL" altLang="nl-NL" sz="3600" b="1" dirty="0">
              <a:ea typeface="ＭＳ Ｐゴシック" panose="020B0600070205080204" pitchFamily="34" charset="-128"/>
            </a:endParaRPr>
          </a:p>
          <a:p>
            <a:pPr marL="0" indent="0">
              <a:buNone/>
            </a:pPr>
            <a:r>
              <a:rPr lang="nl-NL" altLang="nl-NL" sz="3600" dirty="0">
                <a:ea typeface="ＭＳ Ｐゴシック" panose="020B0600070205080204" pitchFamily="34" charset="-128"/>
              </a:rPr>
              <a:t>De collecte in de dienst is bestemd voor de kerk</a:t>
            </a:r>
          </a:p>
          <a:p>
            <a:pPr marL="0" indent="0">
              <a:buNone/>
            </a:pP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collecte bij de uitgang is bestemd voor de instandhouding van het kerkgebouw.</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Via de </a:t>
            </a:r>
            <a:r>
              <a:rPr lang="nl-NL" altLang="nl-NL" sz="3600" dirty="0" err="1">
                <a:ea typeface="ＭＳ Ｐゴシック" panose="020B0600070205080204" pitchFamily="34" charset="-128"/>
              </a:rPr>
              <a:t>Scipio</a:t>
            </a:r>
            <a:r>
              <a:rPr lang="nl-NL" altLang="nl-NL" sz="3600" dirty="0">
                <a:ea typeface="ＭＳ Ｐゴシック" panose="020B0600070205080204" pitchFamily="34" charset="-128"/>
              </a:rPr>
              <a:t>-app van de</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Mariakerk kunt u thuis of in</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3248991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A7095E-6089-4356-8A3B-0F490F998DFD}"/>
              </a:ext>
            </a:extLst>
          </p:cNvPr>
          <p:cNvSpPr>
            <a:spLocks noGrp="1"/>
          </p:cNvSpPr>
          <p:nvPr>
            <p:ph type="title"/>
          </p:nvPr>
        </p:nvSpPr>
        <p:spPr/>
        <p:txBody>
          <a:bodyPr>
            <a:normAutofit/>
          </a:bodyPr>
          <a:lstStyle/>
          <a:p>
            <a:r>
              <a:rPr lang="nl-NL" sz="3600" b="1" dirty="0">
                <a:latin typeface="+mn-lt"/>
              </a:rPr>
              <a:t>Stil gebed, bemoediging en groet</a:t>
            </a:r>
          </a:p>
        </p:txBody>
      </p:sp>
      <p:sp>
        <p:nvSpPr>
          <p:cNvPr id="3" name="Tijdelijke aanduiding voor inhoud 2">
            <a:extLst>
              <a:ext uri="{FF2B5EF4-FFF2-40B4-BE49-F238E27FC236}">
                <a16:creationId xmlns:a16="http://schemas.microsoft.com/office/drawing/2014/main" id="{892BE303-1F16-4A50-B66E-87191C7086F6}"/>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923122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55065-B6C6-E233-1B46-B00821604D6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59F3274-44D4-4606-88AA-35B1C6C2E151}"/>
              </a:ext>
            </a:extLst>
          </p:cNvPr>
          <p:cNvSpPr>
            <a:spLocks noGrp="1"/>
          </p:cNvSpPr>
          <p:nvPr>
            <p:ph type="title"/>
          </p:nvPr>
        </p:nvSpPr>
        <p:spPr/>
        <p:txBody>
          <a:bodyPr>
            <a:normAutofit/>
          </a:bodyPr>
          <a:lstStyle/>
          <a:p>
            <a:r>
              <a:rPr lang="nl-NL" sz="3600" b="1" dirty="0">
                <a:latin typeface="+mn-lt"/>
              </a:rPr>
              <a:t>Inleidende woorden</a:t>
            </a:r>
          </a:p>
        </p:txBody>
      </p:sp>
      <p:sp>
        <p:nvSpPr>
          <p:cNvPr id="3" name="Tijdelijke aanduiding voor inhoud 2">
            <a:extLst>
              <a:ext uri="{FF2B5EF4-FFF2-40B4-BE49-F238E27FC236}">
                <a16:creationId xmlns:a16="http://schemas.microsoft.com/office/drawing/2014/main" id="{B7FA431C-A1FE-B6DB-C9E3-15C3C264B4FE}"/>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773641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14C9C2-3318-45AE-B210-6594C0A5C3CF}"/>
              </a:ext>
            </a:extLst>
          </p:cNvPr>
          <p:cNvSpPr>
            <a:spLocks noGrp="1"/>
          </p:cNvSpPr>
          <p:nvPr>
            <p:ph type="title"/>
          </p:nvPr>
        </p:nvSpPr>
        <p:spPr/>
        <p:txBody>
          <a:bodyPr>
            <a:normAutofit/>
          </a:bodyPr>
          <a:lstStyle/>
          <a:p>
            <a:r>
              <a:rPr lang="nl-NL" sz="3600" b="1" dirty="0">
                <a:latin typeface="+mn-lt"/>
              </a:rPr>
              <a:t>NLB 480 “Ik wandel in gedachten”</a:t>
            </a:r>
          </a:p>
        </p:txBody>
      </p:sp>
      <p:sp>
        <p:nvSpPr>
          <p:cNvPr id="3" name="Tijdelijke aanduiding voor inhoud 2">
            <a:extLst>
              <a:ext uri="{FF2B5EF4-FFF2-40B4-BE49-F238E27FC236}">
                <a16:creationId xmlns:a16="http://schemas.microsoft.com/office/drawing/2014/main" id="{E8D30143-BA06-4BCB-B1E0-0CFA10401206}"/>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56503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3A168A1F-4570-466A-A135-E93C3A471072}"/>
              </a:ext>
            </a:extLst>
          </p:cNvPr>
          <p:cNvSpPr>
            <a:spLocks noGrp="1"/>
          </p:cNvSpPr>
          <p:nvPr>
            <p:ph type="ctrTitle"/>
          </p:nvPr>
        </p:nvSpPr>
        <p:spPr>
          <a:xfrm>
            <a:off x="487018" y="207964"/>
            <a:ext cx="7772400" cy="653428"/>
          </a:xfrm>
        </p:spPr>
        <p:txBody>
          <a:bodyPr>
            <a:normAutofit/>
          </a:bodyPr>
          <a:lstStyle/>
          <a:p>
            <a:pPr algn="l"/>
            <a:r>
              <a:rPr lang="nl-NL" sz="3600" b="1" dirty="0">
                <a:latin typeface="+mn-lt"/>
              </a:rPr>
              <a:t>NLB 480</a:t>
            </a:r>
          </a:p>
        </p:txBody>
      </p:sp>
      <p:pic>
        <p:nvPicPr>
          <p:cNvPr id="4" name="Afbeelding 3" descr="Afbeelding met tekst, Bladmuziek, muziek&#10;&#10;Automatisch gegenereerde beschrijving">
            <a:extLst>
              <a:ext uri="{FF2B5EF4-FFF2-40B4-BE49-F238E27FC236}">
                <a16:creationId xmlns:a16="http://schemas.microsoft.com/office/drawing/2014/main" id="{8BBB0807-D610-3F39-1F14-4A1F2F323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8666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Bladmuziek, nummer, Lettertype&#10;&#10;Automatisch gegenereerde beschrijving">
            <a:extLst>
              <a:ext uri="{FF2B5EF4-FFF2-40B4-BE49-F238E27FC236}">
                <a16:creationId xmlns:a16="http://schemas.microsoft.com/office/drawing/2014/main" id="{242AC227-E0E0-7586-A5F6-6A6EF66072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4456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Bladmuziek, muziek&#10;&#10;Automatisch gegenereerde beschrijving">
            <a:extLst>
              <a:ext uri="{FF2B5EF4-FFF2-40B4-BE49-F238E27FC236}">
                <a16:creationId xmlns:a16="http://schemas.microsoft.com/office/drawing/2014/main" id="{267FC210-FACF-CBC2-1DD5-C7A08CEF14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6558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Bladmuziek, nummer, ontvangst&#10;&#10;Automatisch gegenereerde beschrijving">
            <a:extLst>
              <a:ext uri="{FF2B5EF4-FFF2-40B4-BE49-F238E27FC236}">
                <a16:creationId xmlns:a16="http://schemas.microsoft.com/office/drawing/2014/main" id="{2B7CAD20-8E6F-9947-1423-DE63CE7765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462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Bladmuziek, muziek&#10;&#10;Automatisch gegenereerde beschrijving">
            <a:extLst>
              <a:ext uri="{FF2B5EF4-FFF2-40B4-BE49-F238E27FC236}">
                <a16:creationId xmlns:a16="http://schemas.microsoft.com/office/drawing/2014/main" id="{E2A4D13F-C966-7B94-C873-6AEE336CF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8842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Bladmuziek, nummer, ontvangst&#10;&#10;Automatisch gegenereerde beschrijving">
            <a:extLst>
              <a:ext uri="{FF2B5EF4-FFF2-40B4-BE49-F238E27FC236}">
                <a16:creationId xmlns:a16="http://schemas.microsoft.com/office/drawing/2014/main" id="{FBD55CE6-6F2C-A3F2-7451-A491BCA18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9710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D529D-41AF-A783-A07B-A74A7403F8F0}"/>
            </a:ext>
          </a:extLst>
        </p:cNvPr>
        <p:cNvGrpSpPr/>
        <p:nvPr/>
      </p:nvGrpSpPr>
      <p:grpSpPr>
        <a:xfrm>
          <a:off x="0" y="0"/>
          <a:ext cx="0" cy="0"/>
          <a:chOff x="0" y="0"/>
          <a:chExt cx="0" cy="0"/>
        </a:xfrm>
      </p:grpSpPr>
      <p:pic>
        <p:nvPicPr>
          <p:cNvPr id="3" name="Afbeelding 2" descr="Afbeelding met tekst, Bladmuziek, muziek&#10;&#10;Automatisch gegenereerde beschrijving">
            <a:extLst>
              <a:ext uri="{FF2B5EF4-FFF2-40B4-BE49-F238E27FC236}">
                <a16:creationId xmlns:a16="http://schemas.microsoft.com/office/drawing/2014/main" id="{D55CD066-0E53-2BD5-5F3F-B79446612A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931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A53D5-EFFE-9B5E-092D-5666A571BAF5}"/>
            </a:ext>
          </a:extLst>
        </p:cNvPr>
        <p:cNvGrpSpPr/>
        <p:nvPr/>
      </p:nvGrpSpPr>
      <p:grpSpPr>
        <a:xfrm>
          <a:off x="0" y="0"/>
          <a:ext cx="0" cy="0"/>
          <a:chOff x="0" y="0"/>
          <a:chExt cx="0" cy="0"/>
        </a:xfrm>
      </p:grpSpPr>
      <p:sp>
        <p:nvSpPr>
          <p:cNvPr id="12291" name="Tijdelijke aanduiding voor tekst 2">
            <a:extLst>
              <a:ext uri="{FF2B5EF4-FFF2-40B4-BE49-F238E27FC236}">
                <a16:creationId xmlns:a16="http://schemas.microsoft.com/office/drawing/2014/main" id="{BC687A77-BC9F-1FB4-D932-1F7A0F7DD031}"/>
              </a:ext>
            </a:extLst>
          </p:cNvPr>
          <p:cNvSpPr>
            <a:spLocks noGrp="1" noChangeArrowheads="1"/>
          </p:cNvSpPr>
          <p:nvPr>
            <p:ph type="body" idx="1"/>
          </p:nvPr>
        </p:nvSpPr>
        <p:spPr>
          <a:xfrm>
            <a:off x="2850407" y="1122505"/>
            <a:ext cx="6227092" cy="4222578"/>
          </a:xfrm>
        </p:spPr>
        <p:txBody>
          <a:bodyPr>
            <a:noAutofit/>
          </a:bodyPr>
          <a:lstStyle/>
          <a:p>
            <a:pPr marL="0" indent="0">
              <a:buNone/>
            </a:pPr>
            <a:r>
              <a:rPr lang="nl-NL" sz="3600" dirty="0">
                <a:effectLst/>
                <a:ea typeface="Calibri" panose="020F0502020204030204" pitchFamily="34" charset="0"/>
              </a:rPr>
              <a:t>Na de dienst op oudejaarsavond is de Voorhof de hele avond open voor mensen die het fijn vinden om daar </a:t>
            </a:r>
            <a:r>
              <a:rPr lang="nl-NL" sz="3600" b="1" dirty="0">
                <a:effectLst/>
                <a:ea typeface="Calibri" panose="020F0502020204030204" pitchFamily="34" charset="0"/>
              </a:rPr>
              <a:t>samen het oude jaar uit te zitten of om alleen maar even aan te komen wippen</a:t>
            </a:r>
            <a:r>
              <a:rPr lang="nl-NL" sz="3600" dirty="0">
                <a:effectLst/>
                <a:ea typeface="Calibri" panose="020F0502020204030204" pitchFamily="34" charset="0"/>
              </a:rPr>
              <a:t>! Neem iets lekkers mee en je eigen drankje. </a:t>
            </a:r>
            <a:endParaRPr lang="nl-NL" altLang="nl-NL" sz="3600" dirty="0">
              <a:ea typeface="ＭＳ Ｐゴシック" panose="020B0600070205080204" pitchFamily="34" charset="-128"/>
            </a:endParaRPr>
          </a:p>
        </p:txBody>
      </p:sp>
      <p:pic>
        <p:nvPicPr>
          <p:cNvPr id="14" name="Afbeelding 13">
            <a:extLst>
              <a:ext uri="{FF2B5EF4-FFF2-40B4-BE49-F238E27FC236}">
                <a16:creationId xmlns:a16="http://schemas.microsoft.com/office/drawing/2014/main" id="{475B1C0F-AA05-BB5E-A509-5EC982B3CBBE}"/>
              </a:ext>
            </a:extLst>
          </p:cNvPr>
          <p:cNvPicPr preferRelativeResize="0">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4848" y="1176460"/>
            <a:ext cx="2337453" cy="2350936"/>
          </a:xfrm>
          <a:prstGeom prst="rect">
            <a:avLst/>
          </a:prstGeom>
        </p:spPr>
      </p:pic>
      <p:sp>
        <p:nvSpPr>
          <p:cNvPr id="18" name="Tekstvak 17">
            <a:extLst>
              <a:ext uri="{FF2B5EF4-FFF2-40B4-BE49-F238E27FC236}">
                <a16:creationId xmlns:a16="http://schemas.microsoft.com/office/drawing/2014/main" id="{4301E3F0-9DBE-740B-AD44-4A5A944E6623}"/>
              </a:ext>
            </a:extLst>
          </p:cNvPr>
          <p:cNvSpPr txBox="1"/>
          <p:nvPr/>
        </p:nvSpPr>
        <p:spPr>
          <a:xfrm>
            <a:off x="361604" y="286848"/>
            <a:ext cx="8420792" cy="646331"/>
          </a:xfrm>
          <a:prstGeom prst="rect">
            <a:avLst/>
          </a:prstGeom>
          <a:noFill/>
        </p:spPr>
        <p:txBody>
          <a:bodyPr wrap="square">
            <a:spAutoFit/>
          </a:bodyPr>
          <a:lstStyle/>
          <a:p>
            <a:pPr marL="0" indent="0">
              <a:buNone/>
            </a:pPr>
            <a:r>
              <a:rPr lang="nl-NL" sz="3600" b="1" kern="100" dirty="0">
                <a:effectLst/>
                <a:ea typeface="Calibri" panose="020F0502020204030204" pitchFamily="34" charset="0"/>
                <a:cs typeface="Times New Roman" panose="02020603050405020304" pitchFamily="18" charset="0"/>
              </a:rPr>
              <a:t>Oudejaarsdag uitzitten in de Voorhof</a:t>
            </a:r>
            <a:endParaRPr lang="nl-NL" sz="3600" kern="100" dirty="0">
              <a:effectLst/>
              <a:ea typeface="Calibri" panose="020F0502020204030204" pitchFamily="34" charset="0"/>
              <a:cs typeface="Times New Roman" panose="02020603050405020304" pitchFamily="18" charset="0"/>
            </a:endParaRPr>
          </a:p>
        </p:txBody>
      </p:sp>
      <p:sp>
        <p:nvSpPr>
          <p:cNvPr id="20" name="Tekstvak 19">
            <a:extLst>
              <a:ext uri="{FF2B5EF4-FFF2-40B4-BE49-F238E27FC236}">
                <a16:creationId xmlns:a16="http://schemas.microsoft.com/office/drawing/2014/main" id="{008271B8-0AE6-448D-29DA-BBDA1356C851}"/>
              </a:ext>
            </a:extLst>
          </p:cNvPr>
          <p:cNvSpPr txBox="1"/>
          <p:nvPr/>
        </p:nvSpPr>
        <p:spPr>
          <a:xfrm>
            <a:off x="361604" y="5588364"/>
            <a:ext cx="8192192" cy="954107"/>
          </a:xfrm>
          <a:prstGeom prst="rect">
            <a:avLst/>
          </a:prstGeom>
          <a:noFill/>
        </p:spPr>
        <p:txBody>
          <a:bodyPr wrap="square">
            <a:spAutoFit/>
          </a:bodyPr>
          <a:lstStyle/>
          <a:p>
            <a:r>
              <a:rPr lang="nl-NL" sz="2800" dirty="0">
                <a:effectLst/>
                <a:latin typeface="Tahoma" panose="020B0604030504040204" pitchFamily="34" charset="0"/>
                <a:ea typeface="Calibri" panose="020F0502020204030204" pitchFamily="34" charset="0"/>
              </a:rPr>
              <a:t>Je bent van harte welkom!</a:t>
            </a:r>
            <a:br>
              <a:rPr lang="nl-NL" sz="2800" dirty="0">
                <a:effectLst/>
                <a:latin typeface="Tahoma" panose="020B0604030504040204" pitchFamily="34" charset="0"/>
                <a:ea typeface="Calibri" panose="020F0502020204030204" pitchFamily="34" charset="0"/>
              </a:rPr>
            </a:br>
            <a:r>
              <a:rPr lang="nl-NL" sz="2800" dirty="0">
                <a:effectLst/>
                <a:latin typeface="Tahoma" panose="020B0604030504040204" pitchFamily="34" charset="0"/>
                <a:ea typeface="Calibri" panose="020F0502020204030204" pitchFamily="34" charset="0"/>
              </a:rPr>
              <a:t>Kom samen met Gera, Herman, Guus en Joke</a:t>
            </a:r>
            <a:endParaRPr lang="nl-NL" sz="2800" dirty="0"/>
          </a:p>
        </p:txBody>
      </p:sp>
    </p:spTree>
    <p:extLst>
      <p:ext uri="{BB962C8B-B14F-4D97-AF65-F5344CB8AC3E}">
        <p14:creationId xmlns:p14="http://schemas.microsoft.com/office/powerpoint/2010/main" val="1472532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6F438-5270-15FF-E81A-2A23FCA0DD86}"/>
            </a:ext>
          </a:extLst>
        </p:cNvPr>
        <p:cNvGrpSpPr/>
        <p:nvPr/>
      </p:nvGrpSpPr>
      <p:grpSpPr>
        <a:xfrm>
          <a:off x="0" y="0"/>
          <a:ext cx="0" cy="0"/>
          <a:chOff x="0" y="0"/>
          <a:chExt cx="0" cy="0"/>
        </a:xfrm>
      </p:grpSpPr>
      <p:pic>
        <p:nvPicPr>
          <p:cNvPr id="3" name="Afbeelding 2" descr="Afbeelding met tekst, Bladmuziek, nummer, ontvangst&#10;&#10;Automatisch gegenereerde beschrijving">
            <a:extLst>
              <a:ext uri="{FF2B5EF4-FFF2-40B4-BE49-F238E27FC236}">
                <a16:creationId xmlns:a16="http://schemas.microsoft.com/office/drawing/2014/main" id="{89F01C47-DD9E-6A2C-347B-179CD53D8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9829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7793D-0A9E-45AA-B8A2-69C00DFB3D04}"/>
              </a:ext>
            </a:extLst>
          </p:cNvPr>
          <p:cNvSpPr>
            <a:spLocks noGrp="1"/>
          </p:cNvSpPr>
          <p:nvPr>
            <p:ph type="title"/>
          </p:nvPr>
        </p:nvSpPr>
        <p:spPr/>
        <p:txBody>
          <a:bodyPr>
            <a:normAutofit/>
          </a:bodyPr>
          <a:lstStyle/>
          <a:p>
            <a:r>
              <a:rPr lang="nl-NL" sz="3600" b="1" dirty="0">
                <a:latin typeface="+mn-lt"/>
              </a:rPr>
              <a:t>Drempelgebed</a:t>
            </a:r>
          </a:p>
        </p:txBody>
      </p:sp>
      <p:sp>
        <p:nvSpPr>
          <p:cNvPr id="3" name="Tijdelijke aanduiding voor inhoud 2">
            <a:extLst>
              <a:ext uri="{FF2B5EF4-FFF2-40B4-BE49-F238E27FC236}">
                <a16:creationId xmlns:a16="http://schemas.microsoft.com/office/drawing/2014/main" id="{8C23FA9F-ADE1-44B9-BDD2-20CEA19CE097}"/>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762577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E96DAF-9B49-4016-9866-BB83AC68E77F}"/>
              </a:ext>
            </a:extLst>
          </p:cNvPr>
          <p:cNvSpPr>
            <a:spLocks noGrp="1"/>
          </p:cNvSpPr>
          <p:nvPr>
            <p:ph type="title"/>
          </p:nvPr>
        </p:nvSpPr>
        <p:spPr/>
        <p:txBody>
          <a:bodyPr>
            <a:normAutofit/>
          </a:bodyPr>
          <a:lstStyle/>
          <a:p>
            <a:r>
              <a:rPr lang="nl-NL" sz="3600" b="1" dirty="0">
                <a:latin typeface="+mn-lt"/>
              </a:rPr>
              <a:t>Woorden voor onderweg</a:t>
            </a:r>
            <a:br>
              <a:rPr lang="nl-NL" sz="3600" b="1" dirty="0">
                <a:latin typeface="+mn-lt"/>
              </a:rPr>
            </a:br>
            <a:r>
              <a:rPr lang="nl-NL" sz="3600" b="1" dirty="0">
                <a:latin typeface="+mn-lt"/>
              </a:rPr>
              <a:t>Galaten 5: 13 – 1, 22 - 26</a:t>
            </a:r>
          </a:p>
        </p:txBody>
      </p:sp>
      <p:sp>
        <p:nvSpPr>
          <p:cNvPr id="3" name="Tijdelijke aanduiding voor inhoud 2">
            <a:extLst>
              <a:ext uri="{FF2B5EF4-FFF2-40B4-BE49-F238E27FC236}">
                <a16:creationId xmlns:a16="http://schemas.microsoft.com/office/drawing/2014/main" id="{9D9C82E7-E01D-4159-9980-FCCEFFB7C140}"/>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43031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2C3EE-A8D1-FE0A-F5BB-9D94F9671ECB}"/>
            </a:ext>
          </a:extLst>
        </p:cNvPr>
        <p:cNvGrpSpPr/>
        <p:nvPr/>
      </p:nvGrpSpPr>
      <p:grpSpPr>
        <a:xfrm>
          <a:off x="0" y="0"/>
          <a:ext cx="0" cy="0"/>
          <a:chOff x="0" y="0"/>
          <a:chExt cx="0" cy="0"/>
        </a:xfrm>
      </p:grpSpPr>
      <p:sp>
        <p:nvSpPr>
          <p:cNvPr id="14339" name="Tijdelijke aanduiding voor tekst 2">
            <a:extLst>
              <a:ext uri="{FF2B5EF4-FFF2-40B4-BE49-F238E27FC236}">
                <a16:creationId xmlns:a16="http://schemas.microsoft.com/office/drawing/2014/main" id="{6A81208D-D479-89EB-F83B-D54BCAB0C6ED}"/>
              </a:ext>
            </a:extLst>
          </p:cNvPr>
          <p:cNvSpPr>
            <a:spLocks noGrp="1" noChangeArrowheads="1"/>
          </p:cNvSpPr>
          <p:nvPr>
            <p:ph type="body" idx="1"/>
          </p:nvPr>
        </p:nvSpPr>
        <p:spPr>
          <a:xfrm>
            <a:off x="430306" y="1057835"/>
            <a:ext cx="7799293" cy="7556444"/>
          </a:xfrm>
        </p:spPr>
        <p:txBody>
          <a:bodyPr>
            <a:noAutofit/>
          </a:bodyPr>
          <a:lstStyle/>
          <a:p>
            <a:pPr marL="0" indent="0">
              <a:buNone/>
            </a:pPr>
            <a:r>
              <a:rPr lang="nl-NL" sz="3600" baseline="-25000" dirty="0">
                <a:effectLst/>
              </a:rPr>
              <a:t>13</a:t>
            </a:r>
            <a:r>
              <a:rPr lang="nl-NL" sz="3600" b="0" i="0" dirty="0">
                <a:effectLst/>
              </a:rPr>
              <a:t>Broeders en zusters, u bent geroepen om vrij te zijn. Misbruik die vrijheid niet om uw eigen verlangens te bevredigen, maar dien elkaar in liefde, </a:t>
            </a:r>
            <a:r>
              <a:rPr lang="nl-NL" sz="3600" baseline="-25000" dirty="0">
                <a:effectLst/>
              </a:rPr>
              <a:t>14</a:t>
            </a:r>
            <a:r>
              <a:rPr lang="nl-NL" sz="3600" b="0" i="0" dirty="0">
                <a:effectLst/>
              </a:rPr>
              <a:t>want de hele wet is vervuld in één uitspraak: ‘Heb uw naaste lief als uzelf.’ </a:t>
            </a:r>
            <a:r>
              <a:rPr lang="nl-NL" sz="3600" baseline="-25000" dirty="0">
                <a:effectLst/>
              </a:rPr>
              <a:t>15</a:t>
            </a:r>
            <a:r>
              <a:rPr lang="nl-NL" sz="3600" b="0" i="0" dirty="0">
                <a:effectLst/>
              </a:rPr>
              <a:t>Maar wanneer u elkaar aanvliegt, pas dan maar op dat u niet door elkaar wordt verslonden. </a:t>
            </a:r>
            <a:r>
              <a:rPr lang="nl-NL" sz="3600" baseline="-25000" dirty="0">
                <a:effectLst/>
              </a:rPr>
              <a:t>16</a:t>
            </a:r>
            <a:r>
              <a:rPr lang="nl-NL" sz="3600" b="0" i="0" dirty="0">
                <a:effectLst/>
              </a:rPr>
              <a:t>Ik zeg u dus: laat u leiden door de Geest, dan bent u niet gericht op uw eigen begeerten. </a:t>
            </a:r>
            <a:endParaRPr lang="nl-NL" altLang="nl-NL" sz="4800" dirty="0"/>
          </a:p>
        </p:txBody>
      </p:sp>
    </p:spTree>
    <p:extLst>
      <p:ext uri="{BB962C8B-B14F-4D97-AF65-F5344CB8AC3E}">
        <p14:creationId xmlns:p14="http://schemas.microsoft.com/office/powerpoint/2010/main" val="1620149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5F7D2-E309-4657-61FB-7A0CA4898DC1}"/>
            </a:ext>
          </a:extLst>
        </p:cNvPr>
        <p:cNvGrpSpPr/>
        <p:nvPr/>
      </p:nvGrpSpPr>
      <p:grpSpPr>
        <a:xfrm>
          <a:off x="0" y="0"/>
          <a:ext cx="0" cy="0"/>
          <a:chOff x="0" y="0"/>
          <a:chExt cx="0" cy="0"/>
        </a:xfrm>
      </p:grpSpPr>
      <p:sp>
        <p:nvSpPr>
          <p:cNvPr id="14339" name="Tijdelijke aanduiding voor tekst 2">
            <a:extLst>
              <a:ext uri="{FF2B5EF4-FFF2-40B4-BE49-F238E27FC236}">
                <a16:creationId xmlns:a16="http://schemas.microsoft.com/office/drawing/2014/main" id="{3F88FD47-CEF4-A79D-F7B7-D82AF6046B07}"/>
              </a:ext>
            </a:extLst>
          </p:cNvPr>
          <p:cNvSpPr>
            <a:spLocks noGrp="1" noChangeArrowheads="1"/>
          </p:cNvSpPr>
          <p:nvPr>
            <p:ph type="body" idx="1"/>
          </p:nvPr>
        </p:nvSpPr>
        <p:spPr>
          <a:xfrm>
            <a:off x="430306" y="1057835"/>
            <a:ext cx="7799293" cy="7556444"/>
          </a:xfrm>
        </p:spPr>
        <p:txBody>
          <a:bodyPr>
            <a:noAutofit/>
          </a:bodyPr>
          <a:lstStyle/>
          <a:p>
            <a:pPr marL="0" indent="0">
              <a:buNone/>
            </a:pPr>
            <a:r>
              <a:rPr lang="nl-NL" sz="3600" baseline="-25000" dirty="0">
                <a:effectLst/>
              </a:rPr>
              <a:t>17</a:t>
            </a:r>
            <a:r>
              <a:rPr lang="nl-NL" sz="3600" b="0" i="0" dirty="0">
                <a:effectLst/>
              </a:rPr>
              <a:t>Wat wij uit onszelf najagen is in strijd met de Geest, en wat de Geest verlangt is in strijd met onszelf. Het een gaat in tegen het ander, dus u kunt niet doen wat u maar wilt. </a:t>
            </a:r>
            <a:endParaRPr lang="nl-NL" altLang="nl-NL" sz="4800" dirty="0"/>
          </a:p>
        </p:txBody>
      </p:sp>
    </p:spTree>
    <p:extLst>
      <p:ext uri="{BB962C8B-B14F-4D97-AF65-F5344CB8AC3E}">
        <p14:creationId xmlns:p14="http://schemas.microsoft.com/office/powerpoint/2010/main" val="3817635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65510-9C49-9793-4349-2C393BCBA32D}"/>
            </a:ext>
          </a:extLst>
        </p:cNvPr>
        <p:cNvGrpSpPr/>
        <p:nvPr/>
      </p:nvGrpSpPr>
      <p:grpSpPr>
        <a:xfrm>
          <a:off x="0" y="0"/>
          <a:ext cx="0" cy="0"/>
          <a:chOff x="0" y="0"/>
          <a:chExt cx="0" cy="0"/>
        </a:xfrm>
      </p:grpSpPr>
      <p:sp>
        <p:nvSpPr>
          <p:cNvPr id="14339" name="Tijdelijke aanduiding voor tekst 2">
            <a:extLst>
              <a:ext uri="{FF2B5EF4-FFF2-40B4-BE49-F238E27FC236}">
                <a16:creationId xmlns:a16="http://schemas.microsoft.com/office/drawing/2014/main" id="{38D6E0A2-54DC-5328-DD8A-D65EAD6C2F61}"/>
              </a:ext>
            </a:extLst>
          </p:cNvPr>
          <p:cNvSpPr>
            <a:spLocks noGrp="1" noChangeArrowheads="1"/>
          </p:cNvSpPr>
          <p:nvPr>
            <p:ph type="body" idx="1"/>
          </p:nvPr>
        </p:nvSpPr>
        <p:spPr>
          <a:xfrm>
            <a:off x="430306" y="1057835"/>
            <a:ext cx="7799293" cy="7556444"/>
          </a:xfrm>
        </p:spPr>
        <p:txBody>
          <a:bodyPr>
            <a:noAutofit/>
          </a:bodyPr>
          <a:lstStyle/>
          <a:p>
            <a:pPr marL="0" indent="0">
              <a:buNone/>
            </a:pPr>
            <a:r>
              <a:rPr lang="nl-NL" sz="3600" baseline="-25000" dirty="0">
                <a:effectLst/>
              </a:rPr>
              <a:t>22</a:t>
            </a:r>
            <a:r>
              <a:rPr lang="nl-NL" sz="3600" b="0" i="0" dirty="0">
                <a:effectLst/>
              </a:rPr>
              <a:t>Maar de vrucht van de Geest is liefde, vreugde en vrede, geduld, vriendelijkheid en goedheid, geloof, </a:t>
            </a:r>
            <a:r>
              <a:rPr lang="nl-NL" sz="3600" baseline="-25000" dirty="0">
                <a:effectLst/>
              </a:rPr>
              <a:t>23</a:t>
            </a:r>
            <a:r>
              <a:rPr lang="nl-NL" sz="3600" b="0" i="0" dirty="0">
                <a:effectLst/>
              </a:rPr>
              <a:t>zachtmoedigheid en zelfbeheersing. Er is geen wet die daar iets tegen heeft. </a:t>
            </a:r>
            <a:r>
              <a:rPr lang="nl-NL" sz="3600" baseline="-25000" dirty="0">
                <a:effectLst/>
              </a:rPr>
              <a:t>24</a:t>
            </a:r>
            <a:r>
              <a:rPr lang="nl-NL" sz="3600" b="0" i="0" dirty="0">
                <a:effectLst/>
              </a:rPr>
              <a:t>Wie Christus Jezus toebehoort, heeft zijn eigen natuur met alle hartstocht en begeerte aan het kruis geslagen. </a:t>
            </a:r>
            <a:endParaRPr lang="nl-NL" altLang="nl-NL" sz="6600" dirty="0"/>
          </a:p>
        </p:txBody>
      </p:sp>
    </p:spTree>
    <p:extLst>
      <p:ext uri="{BB962C8B-B14F-4D97-AF65-F5344CB8AC3E}">
        <p14:creationId xmlns:p14="http://schemas.microsoft.com/office/powerpoint/2010/main" val="766240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90799-6223-E0D0-9FF7-F8955EAC84F5}"/>
            </a:ext>
          </a:extLst>
        </p:cNvPr>
        <p:cNvGrpSpPr/>
        <p:nvPr/>
      </p:nvGrpSpPr>
      <p:grpSpPr>
        <a:xfrm>
          <a:off x="0" y="0"/>
          <a:ext cx="0" cy="0"/>
          <a:chOff x="0" y="0"/>
          <a:chExt cx="0" cy="0"/>
        </a:xfrm>
      </p:grpSpPr>
      <p:sp>
        <p:nvSpPr>
          <p:cNvPr id="14339" name="Tijdelijke aanduiding voor tekst 2">
            <a:extLst>
              <a:ext uri="{FF2B5EF4-FFF2-40B4-BE49-F238E27FC236}">
                <a16:creationId xmlns:a16="http://schemas.microsoft.com/office/drawing/2014/main" id="{B935C8C5-82E9-999B-6AAA-FF1F9D4B0DF6}"/>
              </a:ext>
            </a:extLst>
          </p:cNvPr>
          <p:cNvSpPr>
            <a:spLocks noGrp="1" noChangeArrowheads="1"/>
          </p:cNvSpPr>
          <p:nvPr>
            <p:ph type="body" idx="1"/>
          </p:nvPr>
        </p:nvSpPr>
        <p:spPr>
          <a:xfrm>
            <a:off x="430306" y="1057835"/>
            <a:ext cx="7799293" cy="7556444"/>
          </a:xfrm>
        </p:spPr>
        <p:txBody>
          <a:bodyPr>
            <a:noAutofit/>
          </a:bodyPr>
          <a:lstStyle/>
          <a:p>
            <a:pPr marL="0" indent="0">
              <a:buNone/>
            </a:pPr>
            <a:r>
              <a:rPr lang="nl-NL" sz="3600" baseline="-25000" dirty="0">
                <a:effectLst/>
              </a:rPr>
              <a:t>25</a:t>
            </a:r>
            <a:r>
              <a:rPr lang="nl-NL" sz="3600" b="0" i="0" dirty="0">
                <a:effectLst/>
              </a:rPr>
              <a:t>Wanneer de Geest ons leven leidt, laten we dan ook de richting volgen die de Geest ons wijst. </a:t>
            </a:r>
            <a:r>
              <a:rPr lang="nl-NL" sz="3600" baseline="-25000" dirty="0">
                <a:effectLst/>
              </a:rPr>
              <a:t>26</a:t>
            </a:r>
            <a:r>
              <a:rPr lang="nl-NL" sz="3600" b="0" i="0" dirty="0">
                <a:effectLst/>
              </a:rPr>
              <a:t>Laten we elkaar niet uit eigenwaan de voet dwars zetten en elkaar geen kwaad hart toedragen.</a:t>
            </a:r>
            <a:endParaRPr lang="nl-NL" altLang="nl-NL" sz="6600" dirty="0"/>
          </a:p>
        </p:txBody>
      </p:sp>
    </p:spTree>
    <p:extLst>
      <p:ext uri="{BB962C8B-B14F-4D97-AF65-F5344CB8AC3E}">
        <p14:creationId xmlns:p14="http://schemas.microsoft.com/office/powerpoint/2010/main" val="42416453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57DCC2-F35F-4F25-A608-D2F17CE26543}"/>
              </a:ext>
            </a:extLst>
          </p:cNvPr>
          <p:cNvSpPr>
            <a:spLocks noGrp="1"/>
          </p:cNvSpPr>
          <p:nvPr>
            <p:ph type="title"/>
          </p:nvPr>
        </p:nvSpPr>
        <p:spPr/>
        <p:txBody>
          <a:bodyPr>
            <a:normAutofit/>
          </a:bodyPr>
          <a:lstStyle/>
          <a:p>
            <a:r>
              <a:rPr lang="nl-NL" sz="3600" b="1" dirty="0" err="1">
                <a:latin typeface="+mn-lt"/>
              </a:rPr>
              <a:t>Opw</a:t>
            </a:r>
            <a:r>
              <a:rPr lang="nl-NL" sz="3600" b="1" dirty="0">
                <a:latin typeface="+mn-lt"/>
              </a:rPr>
              <a:t> 785: “Fundament”</a:t>
            </a:r>
          </a:p>
        </p:txBody>
      </p:sp>
      <p:sp>
        <p:nvSpPr>
          <p:cNvPr id="3" name="Tijdelijke aanduiding voor inhoud 2">
            <a:extLst>
              <a:ext uri="{FF2B5EF4-FFF2-40B4-BE49-F238E27FC236}">
                <a16:creationId xmlns:a16="http://schemas.microsoft.com/office/drawing/2014/main" id="{CC17D302-5B45-4AA9-8CA6-816D5A2490AC}"/>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998353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1818546"/>
            <a:ext cx="8850086" cy="3220909"/>
          </a:xfrm>
        </p:spPr>
        <p:txBody>
          <a:bodyPr>
            <a:normAutofit lnSpcReduction="10000"/>
          </a:bodyPr>
          <a:lstStyle/>
          <a:p>
            <a:pPr marL="0" indent="0" algn="ctr">
              <a:buNone/>
            </a:pPr>
            <a:r>
              <a:rPr lang="nl-NL" sz="3500" dirty="0"/>
              <a:t>Ik bouw op Jezus, anders niet;</a:t>
            </a:r>
            <a:br>
              <a:rPr lang="nl-NL" sz="3500" dirty="0"/>
            </a:br>
            <a:r>
              <a:rPr lang="nl-NL" sz="3500" dirty="0"/>
              <a:t>het is zijn bloed dat redding biedt.</a:t>
            </a:r>
            <a:br>
              <a:rPr lang="nl-NL" sz="3500" dirty="0"/>
            </a:br>
            <a:r>
              <a:rPr lang="nl-NL" sz="3500" dirty="0"/>
              <a:t>Wie op Hem hoopt, wordt niet beschaamd; </a:t>
            </a:r>
            <a:br>
              <a:rPr lang="nl-NL" sz="3500" dirty="0"/>
            </a:br>
            <a:r>
              <a:rPr lang="nl-NL" sz="3500" dirty="0"/>
              <a:t>ik steun alleen op Jezus’ Naam.</a:t>
            </a:r>
          </a:p>
          <a:p>
            <a:pPr marL="0" indent="0" algn="ctr">
              <a:buNone/>
            </a:pPr>
            <a:endParaRPr lang="nl-NL" sz="3500" dirty="0"/>
          </a:p>
          <a:p>
            <a:pPr marL="0" indent="0" algn="ctr">
              <a:buNone/>
            </a:pPr>
            <a:r>
              <a:rPr lang="nl-NL" sz="3500" dirty="0"/>
              <a:t>2x</a:t>
            </a:r>
          </a:p>
        </p:txBody>
      </p:sp>
    </p:spTree>
    <p:extLst>
      <p:ext uri="{BB962C8B-B14F-4D97-AF65-F5344CB8AC3E}">
        <p14:creationId xmlns:p14="http://schemas.microsoft.com/office/powerpoint/2010/main" val="3354147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2623773"/>
            <a:ext cx="8850086" cy="1610454"/>
          </a:xfrm>
        </p:spPr>
        <p:txBody>
          <a:bodyPr/>
          <a:lstStyle/>
          <a:p>
            <a:pPr marL="0" indent="0" algn="ctr">
              <a:buNone/>
            </a:pPr>
            <a:r>
              <a:rPr lang="nl-NL" sz="3500" dirty="0"/>
              <a:t>Heer, U bent ons fundament.</a:t>
            </a:r>
            <a:br>
              <a:rPr lang="nl-NL" sz="3500" dirty="0"/>
            </a:br>
            <a:r>
              <a:rPr lang="nl-NL" sz="3500" dirty="0"/>
              <a:t>Zwak wordt sterk, door al uw werk.</a:t>
            </a:r>
            <a:br>
              <a:rPr lang="nl-NL" sz="3500" dirty="0"/>
            </a:br>
            <a:r>
              <a:rPr lang="nl-NL" sz="3500" dirty="0"/>
              <a:t>In de storm blijft U Heer; hoogste Heer!</a:t>
            </a:r>
            <a:r>
              <a:rPr lang="nl-NL" sz="3500" dirty="0">
                <a:effectLst/>
              </a:rPr>
              <a:t> </a:t>
            </a:r>
            <a:endParaRPr lang="nl-NL" sz="3500" dirty="0"/>
          </a:p>
        </p:txBody>
      </p:sp>
    </p:spTree>
    <p:extLst>
      <p:ext uri="{BB962C8B-B14F-4D97-AF65-F5344CB8AC3E}">
        <p14:creationId xmlns:p14="http://schemas.microsoft.com/office/powerpoint/2010/main" val="3453140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A8362DC-A93C-FB2F-257E-857E57312AF8}"/>
              </a:ext>
            </a:extLst>
          </p:cNvPr>
          <p:cNvSpPr>
            <a:spLocks noChangeArrowheads="1"/>
          </p:cNvSpPr>
          <p:nvPr/>
        </p:nvSpPr>
        <p:spPr bwMode="auto">
          <a:xfrm>
            <a:off x="472611" y="258307"/>
            <a:ext cx="7191159"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3600" b="1" i="0" u="none" strike="noStrike" cap="none" normalizeH="0" baseline="0" dirty="0">
                <a:ln>
                  <a:noFill/>
                </a:ln>
                <a:solidFill>
                  <a:schemeClr val="tx1"/>
                </a:solidFill>
                <a:effectLst/>
                <a:ea typeface="Calibri" panose="020F0502020204030204" pitchFamily="34" charset="0"/>
                <a:cs typeface="Tahoma" panose="020B0604030504040204" pitchFamily="34" charset="0"/>
              </a:rPr>
              <a:t>Nieuwjaarsreceptie Mariakerk	</a:t>
            </a:r>
            <a:r>
              <a:rPr kumimoji="0" lang="nl-NL" altLang="nl-NL" sz="1400" b="1"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pic>
        <p:nvPicPr>
          <p:cNvPr id="2049" name="Afbeelding 1" descr="Afbeelding met schets, tekening, illustratie, tekenfilm&#10;&#10;Automatisch gegenereerde beschrijving">
            <a:extLst>
              <a:ext uri="{FF2B5EF4-FFF2-40B4-BE49-F238E27FC236}">
                <a16:creationId xmlns:a16="http://schemas.microsoft.com/office/drawing/2014/main" id="{FBBF05A5-EA30-FE53-2623-1A3F101F7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430" y="214342"/>
            <a:ext cx="788400" cy="108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6866C2F7-676C-FC52-0D9F-C1AAF7D29FC4}"/>
              </a:ext>
            </a:extLst>
          </p:cNvPr>
          <p:cNvSpPr>
            <a:spLocks noChangeArrowheads="1"/>
          </p:cNvSpPr>
          <p:nvPr/>
        </p:nvSpPr>
        <p:spPr bwMode="auto">
          <a:xfrm rot="10800000" flipV="1">
            <a:off x="472611" y="1225689"/>
            <a:ext cx="867138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3600" b="0" i="0" u="none" strike="noStrike" cap="none" normalizeH="0" baseline="0" dirty="0">
                <a:ln>
                  <a:noFill/>
                </a:ln>
                <a:solidFill>
                  <a:schemeClr val="tx1"/>
                </a:solidFill>
                <a:effectLst/>
                <a:ea typeface="Calibri" panose="020F0502020204030204" pitchFamily="34" charset="0"/>
                <a:cs typeface="Tahoma" panose="020B0604030504040204" pitchFamily="34" charset="0"/>
              </a:rPr>
              <a:t>Iedereen is zondag 5 januari 2025 van harte uitgenodigd voor de nieuwjaarsreceptie van onze gemeente. De nieuwjaarsreceptie is in de Voorhof, aansluitend aan de ochtenddienst. Een mooi moment om iedereen te spreken en elkaar een gezegend en gezond jaar toe te wensen.</a:t>
            </a:r>
            <a:endParaRPr kumimoji="0" lang="nl-NL" altLang="nl-NL" sz="3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3600" b="0" i="0" u="none" strike="noStrike" cap="none" normalizeH="0" baseline="0" dirty="0">
                <a:ln>
                  <a:noFill/>
                </a:ln>
                <a:solidFill>
                  <a:schemeClr val="tx1"/>
                </a:solidFill>
                <a:effectLst/>
                <a:ea typeface="Calibri" panose="020F0502020204030204" pitchFamily="34" charset="0"/>
                <a:cs typeface="Tahoma" panose="020B0604030504040204" pitchFamily="34" charset="0"/>
              </a:rPr>
              <a:t>Namens de kerkenraad,</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3600" b="0" i="0" u="none" strike="noStrike" cap="none" normalizeH="0" baseline="0" dirty="0">
                <a:ln>
                  <a:noFill/>
                </a:ln>
                <a:solidFill>
                  <a:schemeClr val="tx1"/>
                </a:solidFill>
                <a:effectLst/>
                <a:ea typeface="Calibri" panose="020F0502020204030204" pitchFamily="34" charset="0"/>
                <a:cs typeface="Tahoma" panose="020B0604030504040204" pitchFamily="34" charset="0"/>
              </a:rPr>
              <a:t>Het </a:t>
            </a:r>
            <a:r>
              <a:rPr kumimoji="0" lang="nl-NL" altLang="nl-NL" sz="3600" b="0" i="0" u="none" strike="noStrike" cap="none" normalizeH="0" baseline="0" dirty="0" err="1">
                <a:ln>
                  <a:noFill/>
                </a:ln>
                <a:solidFill>
                  <a:schemeClr val="tx1"/>
                </a:solidFill>
                <a:effectLst/>
                <a:ea typeface="Calibri" panose="020F0502020204030204" pitchFamily="34" charset="0"/>
                <a:cs typeface="Tahoma" panose="020B0604030504040204" pitchFamily="34" charset="0"/>
              </a:rPr>
              <a:t>scribaat</a:t>
            </a:r>
            <a:r>
              <a:rPr kumimoji="0" lang="nl-NL" altLang="nl-NL" sz="3600" b="0" i="0" u="none" strike="noStrike" cap="none" normalizeH="0" baseline="0" dirty="0">
                <a:ln>
                  <a:noFill/>
                </a:ln>
                <a:solidFill>
                  <a:schemeClr val="tx1"/>
                </a:solidFill>
                <a:effectLst/>
                <a:ea typeface="Calibri" panose="020F0502020204030204" pitchFamily="34" charset="0"/>
                <a:cs typeface="Tahoma" panose="020B0604030504040204" pitchFamily="34" charset="0"/>
              </a:rPr>
              <a:t>, Marcel </a:t>
            </a:r>
            <a:r>
              <a:rPr kumimoji="0" lang="nl-NL" altLang="nl-NL" sz="3600" b="0" i="0" u="none" strike="noStrike" cap="none" normalizeH="0" baseline="0" dirty="0" err="1">
                <a:ln>
                  <a:noFill/>
                </a:ln>
                <a:solidFill>
                  <a:schemeClr val="tx1"/>
                </a:solidFill>
                <a:effectLst/>
                <a:ea typeface="Calibri" panose="020F0502020204030204" pitchFamily="34" charset="0"/>
                <a:cs typeface="Tahoma" panose="020B0604030504040204" pitchFamily="34" charset="0"/>
              </a:rPr>
              <a:t>Muizelaar</a:t>
            </a:r>
            <a:r>
              <a:rPr kumimoji="0" lang="nl-NL" altLang="nl-NL" sz="3600" b="0" i="0" u="none" strike="noStrike" cap="none" normalizeH="0" baseline="0" dirty="0">
                <a:ln>
                  <a:noFill/>
                </a:ln>
                <a:solidFill>
                  <a:schemeClr val="tx1"/>
                </a:solidFill>
                <a:effectLst/>
                <a:ea typeface="Calibri" panose="020F0502020204030204" pitchFamily="34" charset="0"/>
                <a:cs typeface="Tahoma" panose="020B0604030504040204" pitchFamily="34" charset="0"/>
              </a:rPr>
              <a:t> en Karin IJspeerd       </a:t>
            </a:r>
            <a:r>
              <a:rPr kumimoji="0" lang="nl-NL" altLang="nl-NL" sz="3600" b="1" i="0" u="none" strike="noStrike" cap="none" normalizeH="0" baseline="0" dirty="0">
                <a:ln>
                  <a:noFill/>
                </a:ln>
                <a:solidFill>
                  <a:schemeClr val="tx1"/>
                </a:solidFill>
                <a:effectLst/>
                <a:ea typeface="Calibri" panose="020F0502020204030204" pitchFamily="34" charset="0"/>
                <a:cs typeface="Tahoma" panose="020B0604030504040204" pitchFamily="34" charset="0"/>
              </a:rPr>
              <a:t> </a:t>
            </a:r>
            <a:endParaRPr kumimoji="0" lang="nl-NL" altLang="nl-NL" sz="3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273187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2174471"/>
            <a:ext cx="8850086" cy="2509059"/>
          </a:xfrm>
        </p:spPr>
        <p:txBody>
          <a:bodyPr/>
          <a:lstStyle/>
          <a:p>
            <a:pPr marL="0" indent="0" algn="ctr">
              <a:buNone/>
            </a:pPr>
            <a:r>
              <a:rPr lang="nl-NL" sz="3500" dirty="0"/>
              <a:t>Ook als de nacht mijn zicht vervaagt,</a:t>
            </a:r>
            <a:br>
              <a:rPr lang="nl-NL" sz="3500" dirty="0"/>
            </a:br>
            <a:r>
              <a:rPr lang="nl-NL" sz="3500" dirty="0"/>
              <a:t>toont Hij zijn liefde die mij draagt.</a:t>
            </a:r>
            <a:br>
              <a:rPr lang="nl-NL" sz="3500" dirty="0"/>
            </a:br>
            <a:r>
              <a:rPr lang="nl-NL" sz="3500" dirty="0"/>
              <a:t>Al woeden stormen om mij heen,</a:t>
            </a:r>
            <a:br>
              <a:rPr lang="nl-NL" sz="3500" dirty="0"/>
            </a:br>
            <a:r>
              <a:rPr lang="nl-NL" sz="3500" dirty="0"/>
              <a:t>mijn anker rust in Hem alleen.</a:t>
            </a:r>
            <a:br>
              <a:rPr lang="nl-NL" sz="3500" dirty="0"/>
            </a:br>
            <a:r>
              <a:rPr lang="nl-NL" sz="3500" dirty="0"/>
              <a:t>Mijn anker rust in Hem alleen!</a:t>
            </a:r>
          </a:p>
        </p:txBody>
      </p:sp>
    </p:spTree>
    <p:extLst>
      <p:ext uri="{BB962C8B-B14F-4D97-AF65-F5344CB8AC3E}">
        <p14:creationId xmlns:p14="http://schemas.microsoft.com/office/powerpoint/2010/main" val="3121446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2083031"/>
            <a:ext cx="8850086" cy="2691939"/>
          </a:xfrm>
        </p:spPr>
        <p:txBody>
          <a:bodyPr>
            <a:normAutofit lnSpcReduction="10000"/>
          </a:bodyPr>
          <a:lstStyle/>
          <a:p>
            <a:pPr marL="0" indent="0" algn="ctr">
              <a:buNone/>
            </a:pPr>
            <a:r>
              <a:rPr lang="nl-NL" sz="3500" dirty="0"/>
              <a:t>Heer, U bent ons fundament.</a:t>
            </a:r>
            <a:br>
              <a:rPr lang="nl-NL" sz="3500" dirty="0"/>
            </a:br>
            <a:r>
              <a:rPr lang="nl-NL" sz="3500" dirty="0"/>
              <a:t>Zwak wordt sterk, door al uw werk.</a:t>
            </a:r>
            <a:br>
              <a:rPr lang="nl-NL" sz="3500" dirty="0"/>
            </a:br>
            <a:r>
              <a:rPr lang="nl-NL" sz="3500" dirty="0"/>
              <a:t>In de storm blijft U Heer; hoogste Heer!</a:t>
            </a:r>
          </a:p>
          <a:p>
            <a:pPr marL="0" indent="0" algn="ctr">
              <a:buNone/>
            </a:pPr>
            <a:endParaRPr lang="nl-NL" sz="3500" dirty="0">
              <a:effectLst/>
            </a:endParaRPr>
          </a:p>
          <a:p>
            <a:pPr marL="0" indent="0" algn="ctr">
              <a:buNone/>
            </a:pPr>
            <a:r>
              <a:rPr lang="nl-NL" sz="3500" dirty="0"/>
              <a:t>2x</a:t>
            </a:r>
            <a:r>
              <a:rPr lang="nl-NL" sz="3500" dirty="0">
                <a:effectLst/>
              </a:rPr>
              <a:t> </a:t>
            </a:r>
            <a:endParaRPr lang="nl-NL" sz="3500" dirty="0"/>
          </a:p>
        </p:txBody>
      </p:sp>
    </p:spTree>
    <p:extLst>
      <p:ext uri="{BB962C8B-B14F-4D97-AF65-F5344CB8AC3E}">
        <p14:creationId xmlns:p14="http://schemas.microsoft.com/office/powerpoint/2010/main" val="27587807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jdelijke aanduiding voor inhoud 2">
            <a:extLst>
              <a:ext uri="{FF2B5EF4-FFF2-40B4-BE49-F238E27FC236}">
                <a16:creationId xmlns:a16="http://schemas.microsoft.com/office/drawing/2014/main" id="{C4A25EE3-5676-E76E-FD09-ABCD8E52F04B}"/>
              </a:ext>
            </a:extLst>
          </p:cNvPr>
          <p:cNvSpPr>
            <a:spLocks noGrp="1" noChangeArrowheads="1"/>
          </p:cNvSpPr>
          <p:nvPr>
            <p:ph idx="1"/>
          </p:nvPr>
        </p:nvSpPr>
        <p:spPr>
          <a:xfrm>
            <a:off x="146957" y="2428356"/>
            <a:ext cx="8850086" cy="2001289"/>
          </a:xfrm>
        </p:spPr>
        <p:txBody>
          <a:bodyPr>
            <a:normAutofit lnSpcReduction="10000"/>
          </a:bodyPr>
          <a:lstStyle/>
          <a:p>
            <a:pPr marL="0" indent="0" algn="ctr">
              <a:buNone/>
            </a:pPr>
            <a:r>
              <a:rPr lang="nl-NL" sz="3500" dirty="0"/>
              <a:t>Wanneer Hij komt met luid geschal,</a:t>
            </a:r>
            <a:br>
              <a:rPr lang="nl-NL" sz="3500" dirty="0"/>
            </a:br>
            <a:r>
              <a:rPr lang="nl-NL" sz="3500" dirty="0"/>
              <a:t>weet ik dat Hij mij kennen zal.</a:t>
            </a:r>
            <a:br>
              <a:rPr lang="nl-NL" sz="3500" dirty="0"/>
            </a:br>
            <a:r>
              <a:rPr lang="nl-NL" sz="3500" dirty="0"/>
              <a:t>Bekleed met zijn gerechtigheid</a:t>
            </a:r>
            <a:br>
              <a:rPr lang="nl-NL" sz="3500" dirty="0"/>
            </a:br>
            <a:r>
              <a:rPr lang="nl-NL" sz="3500" dirty="0"/>
              <a:t>ben ik van Hem in eeuwigheid!</a:t>
            </a:r>
          </a:p>
        </p:txBody>
      </p:sp>
    </p:spTree>
    <p:extLst>
      <p:ext uri="{BB962C8B-B14F-4D97-AF65-F5344CB8AC3E}">
        <p14:creationId xmlns:p14="http://schemas.microsoft.com/office/powerpoint/2010/main" val="2398913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197FD3-3BAB-4035-A38A-FF2F557689E2}"/>
              </a:ext>
            </a:extLst>
          </p:cNvPr>
          <p:cNvSpPr>
            <a:spLocks noGrp="1"/>
          </p:cNvSpPr>
          <p:nvPr>
            <p:ph type="title"/>
          </p:nvPr>
        </p:nvSpPr>
        <p:spPr/>
        <p:txBody>
          <a:bodyPr>
            <a:normAutofit/>
          </a:bodyPr>
          <a:lstStyle/>
          <a:p>
            <a:r>
              <a:rPr lang="nl-NL" sz="3600" b="1" dirty="0">
                <a:latin typeface="+mn-lt"/>
              </a:rPr>
              <a:t>Kinderen naar kindernevendienst</a:t>
            </a:r>
          </a:p>
        </p:txBody>
      </p:sp>
      <p:sp>
        <p:nvSpPr>
          <p:cNvPr id="3" name="Tijdelijke aanduiding voor inhoud 2">
            <a:extLst>
              <a:ext uri="{FF2B5EF4-FFF2-40B4-BE49-F238E27FC236}">
                <a16:creationId xmlns:a16="http://schemas.microsoft.com/office/drawing/2014/main" id="{FA7FF5B1-6582-4BCA-A45E-E66635AC1884}"/>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485268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AC4AA-A7C8-42BC-B229-6815988B4451}"/>
              </a:ext>
            </a:extLst>
          </p:cNvPr>
          <p:cNvSpPr>
            <a:spLocks noGrp="1"/>
          </p:cNvSpPr>
          <p:nvPr>
            <p:ph type="title"/>
          </p:nvPr>
        </p:nvSpPr>
        <p:spPr/>
        <p:txBody>
          <a:bodyPr>
            <a:normAutofit/>
          </a:bodyPr>
          <a:lstStyle/>
          <a:p>
            <a:r>
              <a:rPr lang="nl-NL" sz="3600" b="1" dirty="0">
                <a:latin typeface="+mn-lt"/>
              </a:rPr>
              <a:t>Gebed</a:t>
            </a:r>
          </a:p>
        </p:txBody>
      </p:sp>
      <p:sp>
        <p:nvSpPr>
          <p:cNvPr id="3" name="Tijdelijke aanduiding voor inhoud 2">
            <a:extLst>
              <a:ext uri="{FF2B5EF4-FFF2-40B4-BE49-F238E27FC236}">
                <a16:creationId xmlns:a16="http://schemas.microsoft.com/office/drawing/2014/main" id="{6500CFA9-638B-4631-9180-9EB248A248E2}"/>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365358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A6DE1-554C-33F9-99AE-0D80A9725B4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317E944-83BB-9B6F-BA71-27845126D290}"/>
              </a:ext>
            </a:extLst>
          </p:cNvPr>
          <p:cNvSpPr>
            <a:spLocks noGrp="1"/>
          </p:cNvSpPr>
          <p:nvPr>
            <p:ph type="title"/>
          </p:nvPr>
        </p:nvSpPr>
        <p:spPr/>
        <p:txBody>
          <a:bodyPr>
            <a:normAutofit/>
          </a:bodyPr>
          <a:lstStyle/>
          <a:p>
            <a:r>
              <a:rPr lang="nl-NL" sz="3600" b="1" dirty="0">
                <a:latin typeface="+mn-lt"/>
              </a:rPr>
              <a:t>Galaten 3: 23 – 4; 7</a:t>
            </a:r>
          </a:p>
        </p:txBody>
      </p:sp>
      <p:sp>
        <p:nvSpPr>
          <p:cNvPr id="3" name="Tijdelijke aanduiding voor inhoud 2">
            <a:extLst>
              <a:ext uri="{FF2B5EF4-FFF2-40B4-BE49-F238E27FC236}">
                <a16:creationId xmlns:a16="http://schemas.microsoft.com/office/drawing/2014/main" id="{343A51F0-ADD8-7A4C-49EF-1C25F337C5F5}"/>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820538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jdelijke aanduiding voor tekst 2">
            <a:extLst>
              <a:ext uri="{FF2B5EF4-FFF2-40B4-BE49-F238E27FC236}">
                <a16:creationId xmlns:a16="http://schemas.microsoft.com/office/drawing/2014/main" id="{DB0868EC-2E0F-4BEA-B22A-A0F0B4C926C1}"/>
              </a:ext>
            </a:extLst>
          </p:cNvPr>
          <p:cNvSpPr>
            <a:spLocks noGrp="1" noChangeArrowheads="1"/>
          </p:cNvSpPr>
          <p:nvPr>
            <p:ph type="body" idx="1"/>
          </p:nvPr>
        </p:nvSpPr>
        <p:spPr>
          <a:xfrm>
            <a:off x="430306" y="1057835"/>
            <a:ext cx="7799293" cy="7556444"/>
          </a:xfrm>
        </p:spPr>
        <p:txBody>
          <a:bodyPr>
            <a:noAutofit/>
          </a:bodyPr>
          <a:lstStyle/>
          <a:p>
            <a:pPr marL="0" indent="0">
              <a:buNone/>
            </a:pPr>
            <a:r>
              <a:rPr lang="nl-NL" sz="3600" baseline="-25000" dirty="0">
                <a:effectLst/>
              </a:rPr>
              <a:t>23</a:t>
            </a:r>
            <a:r>
              <a:rPr lang="nl-NL" sz="3600" b="0" i="0" dirty="0">
                <a:effectLst/>
              </a:rPr>
              <a:t>Voordat dit geloof kwam, werden we door de wet bewaakt; we leefden in gevangenschap tot het geloof geopenbaard zou worden. </a:t>
            </a:r>
            <a:r>
              <a:rPr lang="nl-NL" sz="3600" baseline="-25000" dirty="0">
                <a:effectLst/>
              </a:rPr>
              <a:t>24</a:t>
            </a:r>
            <a:r>
              <a:rPr lang="nl-NL" sz="3600" b="0" i="0" dirty="0">
                <a:effectLst/>
              </a:rPr>
              <a:t>Kortom, de wet hield toezicht op ons totdat Christus kwam, zodat we door ons vertrouwen op God als rechtvaardigen konden worden aangenomen. </a:t>
            </a:r>
            <a:r>
              <a:rPr lang="nl-NL" sz="3600" baseline="-25000" dirty="0">
                <a:effectLst/>
              </a:rPr>
              <a:t>25</a:t>
            </a:r>
            <a:r>
              <a:rPr lang="nl-NL" sz="3600" b="0" i="0" dirty="0">
                <a:effectLst/>
              </a:rPr>
              <a:t>Maar nu het geloof gekomen is, staan we niet langer onder toezicht, </a:t>
            </a:r>
            <a:endParaRPr lang="nl-NL" altLang="nl-NL" sz="4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BCEEB-30EF-1533-5B81-5DC81E77EAA8}"/>
            </a:ext>
          </a:extLst>
        </p:cNvPr>
        <p:cNvGrpSpPr/>
        <p:nvPr/>
      </p:nvGrpSpPr>
      <p:grpSpPr>
        <a:xfrm>
          <a:off x="0" y="0"/>
          <a:ext cx="0" cy="0"/>
          <a:chOff x="0" y="0"/>
          <a:chExt cx="0" cy="0"/>
        </a:xfrm>
      </p:grpSpPr>
      <p:sp>
        <p:nvSpPr>
          <p:cNvPr id="14339" name="Tijdelijke aanduiding voor tekst 2">
            <a:extLst>
              <a:ext uri="{FF2B5EF4-FFF2-40B4-BE49-F238E27FC236}">
                <a16:creationId xmlns:a16="http://schemas.microsoft.com/office/drawing/2014/main" id="{AF5A7DE3-9FBC-BACE-7B9E-8AC9D11635C8}"/>
              </a:ext>
            </a:extLst>
          </p:cNvPr>
          <p:cNvSpPr>
            <a:spLocks noGrp="1" noChangeArrowheads="1"/>
          </p:cNvSpPr>
          <p:nvPr>
            <p:ph type="body" idx="1"/>
          </p:nvPr>
        </p:nvSpPr>
        <p:spPr>
          <a:xfrm>
            <a:off x="430306" y="1057835"/>
            <a:ext cx="7799293" cy="7556444"/>
          </a:xfrm>
        </p:spPr>
        <p:txBody>
          <a:bodyPr>
            <a:noAutofit/>
          </a:bodyPr>
          <a:lstStyle/>
          <a:p>
            <a:pPr marL="0" indent="0">
              <a:buNone/>
            </a:pPr>
            <a:r>
              <a:rPr lang="nl-NL" sz="3600" baseline="-25000" dirty="0">
                <a:effectLst/>
              </a:rPr>
              <a:t>26</a:t>
            </a:r>
            <a:r>
              <a:rPr lang="nl-NL" sz="3600" b="0" i="0" dirty="0">
                <a:effectLst/>
              </a:rPr>
              <a:t>want door het geloof en in Christus Jezus bent u allen kinderen van God. </a:t>
            </a:r>
            <a:r>
              <a:rPr lang="nl-NL" sz="3600" baseline="-25000" dirty="0">
                <a:effectLst/>
              </a:rPr>
              <a:t>27</a:t>
            </a:r>
            <a:r>
              <a:rPr lang="nl-NL" sz="3600" b="0" i="0" dirty="0">
                <a:effectLst/>
              </a:rPr>
              <a:t>U allen die door de doop één met Christus bent geworden, hebt u met Christus omkleed. </a:t>
            </a:r>
            <a:r>
              <a:rPr lang="nl-NL" sz="3600" baseline="-25000" dirty="0">
                <a:effectLst/>
              </a:rPr>
              <a:t>28</a:t>
            </a:r>
            <a:r>
              <a:rPr lang="nl-NL" sz="3600" b="0" i="0" dirty="0">
                <a:effectLst/>
              </a:rPr>
              <a:t>Er zijn geen Joden of Grieken meer, slaven of vrijen, mannen of vrouwen – u bent allen één in Christus Jezus. </a:t>
            </a:r>
            <a:r>
              <a:rPr lang="nl-NL" sz="3600" baseline="-25000" dirty="0">
                <a:effectLst/>
              </a:rPr>
              <a:t>29</a:t>
            </a:r>
            <a:r>
              <a:rPr lang="nl-NL" sz="3600" b="0" i="0" dirty="0">
                <a:effectLst/>
              </a:rPr>
              <a:t>En omdat u Christus toebehoort, bent u nakomelingen van Abraham, erfgenamen volgens de belofte.</a:t>
            </a:r>
            <a:endParaRPr lang="nl-NL" altLang="nl-NL" sz="4800" dirty="0"/>
          </a:p>
        </p:txBody>
      </p:sp>
    </p:spTree>
    <p:extLst>
      <p:ext uri="{BB962C8B-B14F-4D97-AF65-F5344CB8AC3E}">
        <p14:creationId xmlns:p14="http://schemas.microsoft.com/office/powerpoint/2010/main" val="3194779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jdelijke aanduiding voor tekst 2">
            <a:extLst>
              <a:ext uri="{FF2B5EF4-FFF2-40B4-BE49-F238E27FC236}">
                <a16:creationId xmlns:a16="http://schemas.microsoft.com/office/drawing/2014/main" id="{B8338EED-8DE5-4B72-859A-F828C993FEDE}"/>
              </a:ext>
            </a:extLst>
          </p:cNvPr>
          <p:cNvSpPr>
            <a:spLocks noGrp="1" noChangeArrowheads="1"/>
          </p:cNvSpPr>
          <p:nvPr>
            <p:ph type="body" idx="1"/>
          </p:nvPr>
        </p:nvSpPr>
        <p:spPr>
          <a:xfrm>
            <a:off x="466164" y="717176"/>
            <a:ext cx="7763435" cy="8420518"/>
          </a:xfrm>
        </p:spPr>
        <p:txBody>
          <a:bodyPr>
            <a:noAutofit/>
          </a:bodyPr>
          <a:lstStyle/>
          <a:p>
            <a:pPr marL="0" indent="0">
              <a:buNone/>
            </a:pPr>
            <a:r>
              <a:rPr lang="nl-NL" sz="3600" baseline="-25000" dirty="0">
                <a:effectLst/>
              </a:rPr>
              <a:t>1</a:t>
            </a:r>
            <a:r>
              <a:rPr lang="nl-NL" sz="3600" b="0" i="0" dirty="0">
                <a:effectLst/>
              </a:rPr>
              <a:t>Ik bedoel dit: zolang een erfgenaam onmondig is, verschilt hij in niets van een slaaf, ook al is hij reeds de eigenaar van de hele erfenis. </a:t>
            </a:r>
            <a:r>
              <a:rPr lang="nl-NL" sz="3600" baseline="-25000" dirty="0">
                <a:effectLst/>
              </a:rPr>
              <a:t>2</a:t>
            </a:r>
            <a:r>
              <a:rPr lang="nl-NL" sz="3600" b="0" i="0" dirty="0">
                <a:effectLst/>
              </a:rPr>
              <a:t>Hij staat onder voogdij en toezicht tot het door zijn vader vastgestelde tijdstip is gekomen. </a:t>
            </a:r>
            <a:r>
              <a:rPr lang="nl-NL" sz="3600" baseline="-25000" dirty="0">
                <a:effectLst/>
              </a:rPr>
              <a:t>3</a:t>
            </a:r>
            <a:r>
              <a:rPr lang="nl-NL" sz="3600" b="0" i="0" dirty="0">
                <a:effectLst/>
              </a:rPr>
              <a:t>Op dezelfde manier waren ook wij, toen we nog onmondig waren, onderworpen aan de machten van de wereld. </a:t>
            </a:r>
            <a:endParaRPr lang="nl-NL" altLang="nl-NL" sz="4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1FCEE-223F-E240-2AA0-ACB3606B4C98}"/>
            </a:ext>
          </a:extLst>
        </p:cNvPr>
        <p:cNvGrpSpPr/>
        <p:nvPr/>
      </p:nvGrpSpPr>
      <p:grpSpPr>
        <a:xfrm>
          <a:off x="0" y="0"/>
          <a:ext cx="0" cy="0"/>
          <a:chOff x="0" y="0"/>
          <a:chExt cx="0" cy="0"/>
        </a:xfrm>
      </p:grpSpPr>
      <p:sp>
        <p:nvSpPr>
          <p:cNvPr id="15363" name="Tijdelijke aanduiding voor tekst 2">
            <a:extLst>
              <a:ext uri="{FF2B5EF4-FFF2-40B4-BE49-F238E27FC236}">
                <a16:creationId xmlns:a16="http://schemas.microsoft.com/office/drawing/2014/main" id="{58B83556-B46F-2732-24B6-F077230F2155}"/>
              </a:ext>
            </a:extLst>
          </p:cNvPr>
          <p:cNvSpPr>
            <a:spLocks noGrp="1" noChangeArrowheads="1"/>
          </p:cNvSpPr>
          <p:nvPr>
            <p:ph type="body" idx="1"/>
          </p:nvPr>
        </p:nvSpPr>
        <p:spPr>
          <a:xfrm>
            <a:off x="466164" y="717176"/>
            <a:ext cx="7763435" cy="8420518"/>
          </a:xfrm>
        </p:spPr>
        <p:txBody>
          <a:bodyPr>
            <a:noAutofit/>
          </a:bodyPr>
          <a:lstStyle/>
          <a:p>
            <a:pPr marL="0" indent="0">
              <a:buNone/>
            </a:pPr>
            <a:r>
              <a:rPr lang="nl-NL" sz="3600" baseline="-25000" dirty="0">
                <a:effectLst/>
              </a:rPr>
              <a:t>4</a:t>
            </a:r>
            <a:r>
              <a:rPr lang="nl-NL" sz="3600" b="0" i="0" dirty="0">
                <a:effectLst/>
              </a:rPr>
              <a:t>Maar toen de tijd gekomen was zond God zijn Zoon, geboren uit een vrouw en onderworpen aan de wet, </a:t>
            </a:r>
            <a:r>
              <a:rPr lang="nl-NL" sz="3600" baseline="-25000" dirty="0">
                <a:effectLst/>
              </a:rPr>
              <a:t>5</a:t>
            </a:r>
            <a:r>
              <a:rPr lang="nl-NL" sz="3600" b="0" i="0" dirty="0">
                <a:effectLst/>
              </a:rPr>
              <a:t>maar gezonden om ons vrij te kopen van de wet opdat wij zijn kinderen zouden worden. </a:t>
            </a:r>
            <a:r>
              <a:rPr lang="nl-NL" sz="3600" baseline="-25000" dirty="0">
                <a:effectLst/>
              </a:rPr>
              <a:t>6</a:t>
            </a:r>
            <a:r>
              <a:rPr lang="nl-NL" sz="3600" b="0" i="0" dirty="0">
                <a:effectLst/>
              </a:rPr>
              <a:t>En omdat u zijn kinderen bent, heeft God ons de Geest van zijn Zoon gegeven, die ‘</a:t>
            </a:r>
            <a:r>
              <a:rPr lang="nl-NL" sz="3600" b="0" i="1" dirty="0" err="1">
                <a:effectLst/>
              </a:rPr>
              <a:t>Abba</a:t>
            </a:r>
            <a:r>
              <a:rPr lang="nl-NL" sz="3600" b="0" i="0" dirty="0">
                <a:effectLst/>
              </a:rPr>
              <a:t>, Vader’ roept. </a:t>
            </a:r>
            <a:endParaRPr lang="nl-NL" altLang="nl-NL" sz="4800" dirty="0"/>
          </a:p>
        </p:txBody>
      </p:sp>
    </p:spTree>
    <p:extLst>
      <p:ext uri="{BB962C8B-B14F-4D97-AF65-F5344CB8AC3E}">
        <p14:creationId xmlns:p14="http://schemas.microsoft.com/office/powerpoint/2010/main" val="1369237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4B88F5-A433-DB9C-46C0-EE3AA36E0556}"/>
              </a:ext>
            </a:extLst>
          </p:cNvPr>
          <p:cNvSpPr>
            <a:spLocks noGrp="1"/>
          </p:cNvSpPr>
          <p:nvPr>
            <p:ph type="title"/>
          </p:nvPr>
        </p:nvSpPr>
        <p:spPr/>
        <p:txBody>
          <a:bodyPr/>
          <a:lstStyle/>
          <a:p>
            <a:endParaRPr lang="nl-NL"/>
          </a:p>
        </p:txBody>
      </p:sp>
      <p:sp>
        <p:nvSpPr>
          <p:cNvPr id="3" name="Tijdelijke aanduiding voor tekst 2">
            <a:extLst>
              <a:ext uri="{FF2B5EF4-FFF2-40B4-BE49-F238E27FC236}">
                <a16:creationId xmlns:a16="http://schemas.microsoft.com/office/drawing/2014/main" id="{6886A8D2-3AFA-FF43-5E92-B5CDE48E385C}"/>
              </a:ext>
            </a:extLst>
          </p:cNvPr>
          <p:cNvSpPr>
            <a:spLocks noGrp="1"/>
          </p:cNvSpPr>
          <p:nvPr>
            <p:ph type="body" idx="1"/>
          </p:nvPr>
        </p:nvSpPr>
        <p:spPr/>
        <p:txBody>
          <a:bodyPr/>
          <a:lstStyle/>
          <a:p>
            <a:endParaRPr lang="nl-NL"/>
          </a:p>
        </p:txBody>
      </p:sp>
      <p:pic>
        <p:nvPicPr>
          <p:cNvPr id="5" name="Afbeelding 4" descr="Afbeelding met tekst, Lettertype, ivoor, boek&#10;&#10;Automatisch gegenereerde beschrijving">
            <a:extLst>
              <a:ext uri="{FF2B5EF4-FFF2-40B4-BE49-F238E27FC236}">
                <a16:creationId xmlns:a16="http://schemas.microsoft.com/office/drawing/2014/main" id="{88A9FDB4-9A96-B802-54E0-822240604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86888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326AC-BA69-91D3-08CD-9B5E20882E82}"/>
            </a:ext>
          </a:extLst>
        </p:cNvPr>
        <p:cNvGrpSpPr/>
        <p:nvPr/>
      </p:nvGrpSpPr>
      <p:grpSpPr>
        <a:xfrm>
          <a:off x="0" y="0"/>
          <a:ext cx="0" cy="0"/>
          <a:chOff x="0" y="0"/>
          <a:chExt cx="0" cy="0"/>
        </a:xfrm>
      </p:grpSpPr>
      <p:sp>
        <p:nvSpPr>
          <p:cNvPr id="15363" name="Tijdelijke aanduiding voor tekst 2">
            <a:extLst>
              <a:ext uri="{FF2B5EF4-FFF2-40B4-BE49-F238E27FC236}">
                <a16:creationId xmlns:a16="http://schemas.microsoft.com/office/drawing/2014/main" id="{10FC7786-6DB2-322B-E5C3-A6517896E357}"/>
              </a:ext>
            </a:extLst>
          </p:cNvPr>
          <p:cNvSpPr>
            <a:spLocks noGrp="1" noChangeArrowheads="1"/>
          </p:cNvSpPr>
          <p:nvPr>
            <p:ph type="body" idx="1"/>
          </p:nvPr>
        </p:nvSpPr>
        <p:spPr>
          <a:xfrm>
            <a:off x="466164" y="717176"/>
            <a:ext cx="7763435" cy="8420518"/>
          </a:xfrm>
        </p:spPr>
        <p:txBody>
          <a:bodyPr>
            <a:noAutofit/>
          </a:bodyPr>
          <a:lstStyle/>
          <a:p>
            <a:pPr marL="0" indent="0">
              <a:buNone/>
            </a:pPr>
            <a:r>
              <a:rPr lang="nl-NL" sz="3600" baseline="-25000" dirty="0">
                <a:effectLst/>
              </a:rPr>
              <a:t>7</a:t>
            </a:r>
            <a:r>
              <a:rPr lang="nl-NL" sz="3600" b="0" i="0" dirty="0">
                <a:effectLst/>
              </a:rPr>
              <a:t>U bent nu geen slaven meer, u bent kinderen van God en als zijn kinderen bent u erfgenamen, door de wil van God.</a:t>
            </a:r>
            <a:endParaRPr lang="nl-NL" altLang="nl-NL" sz="4800" dirty="0"/>
          </a:p>
        </p:txBody>
      </p:sp>
    </p:spTree>
    <p:extLst>
      <p:ext uri="{BB962C8B-B14F-4D97-AF65-F5344CB8AC3E}">
        <p14:creationId xmlns:p14="http://schemas.microsoft.com/office/powerpoint/2010/main" val="33812098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E4009A-5CAE-498C-9155-AD2F5BE2BDBC}"/>
              </a:ext>
            </a:extLst>
          </p:cNvPr>
          <p:cNvSpPr>
            <a:spLocks noGrp="1"/>
          </p:cNvSpPr>
          <p:nvPr>
            <p:ph type="title"/>
          </p:nvPr>
        </p:nvSpPr>
        <p:spPr/>
        <p:txBody>
          <a:bodyPr>
            <a:normAutofit/>
          </a:bodyPr>
          <a:lstStyle/>
          <a:p>
            <a:r>
              <a:rPr lang="nl-NL" sz="3600" b="1" dirty="0">
                <a:latin typeface="+mn-lt"/>
              </a:rPr>
              <a:t>NLB 473: “Er is een roos ontloken”</a:t>
            </a:r>
          </a:p>
        </p:txBody>
      </p:sp>
      <p:sp>
        <p:nvSpPr>
          <p:cNvPr id="3" name="Tijdelijke aanduiding voor inhoud 2">
            <a:extLst>
              <a:ext uri="{FF2B5EF4-FFF2-40B4-BE49-F238E27FC236}">
                <a16:creationId xmlns:a16="http://schemas.microsoft.com/office/drawing/2014/main" id="{49FA06C8-588C-4C87-90BC-C626D0B7A924}"/>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320798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7F05E729-6690-4392-9573-9735EF3F4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el 1">
            <a:extLst>
              <a:ext uri="{FF2B5EF4-FFF2-40B4-BE49-F238E27FC236}">
                <a16:creationId xmlns:a16="http://schemas.microsoft.com/office/drawing/2014/main" id="{3A168A1F-4570-466A-A135-E93C3A471072}"/>
              </a:ext>
            </a:extLst>
          </p:cNvPr>
          <p:cNvSpPr>
            <a:spLocks noGrp="1"/>
          </p:cNvSpPr>
          <p:nvPr>
            <p:ph type="ctrTitle"/>
          </p:nvPr>
        </p:nvSpPr>
        <p:spPr>
          <a:xfrm>
            <a:off x="487018" y="207964"/>
            <a:ext cx="7772400" cy="653428"/>
          </a:xfrm>
        </p:spPr>
        <p:txBody>
          <a:bodyPr>
            <a:normAutofit/>
          </a:bodyPr>
          <a:lstStyle/>
          <a:p>
            <a:pPr algn="l"/>
            <a:r>
              <a:rPr lang="nl-NL" sz="3600" b="1" dirty="0">
                <a:latin typeface="+mn-lt"/>
              </a:rPr>
              <a:t>NLB 473</a:t>
            </a:r>
          </a:p>
        </p:txBody>
      </p:sp>
    </p:spTree>
    <p:extLst>
      <p:ext uri="{BB962C8B-B14F-4D97-AF65-F5344CB8AC3E}">
        <p14:creationId xmlns:p14="http://schemas.microsoft.com/office/powerpoint/2010/main" val="3312488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AB25E58-FB3B-41CD-BEC5-4B0E1C295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25338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2787D73-208C-4F1B-A567-DF94E5698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5008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42799229-9689-4D1A-BB8E-4784CE24B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611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A09E474-38F2-46B3-8C01-5B4DD05C8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056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A8F77F1-DB24-4DA9-BE44-6B73B7F7FF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8320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F7775-CD63-4810-8EE1-DF6D2D1B8030}"/>
              </a:ext>
            </a:extLst>
          </p:cNvPr>
          <p:cNvSpPr>
            <a:spLocks noGrp="1"/>
          </p:cNvSpPr>
          <p:nvPr>
            <p:ph type="title"/>
          </p:nvPr>
        </p:nvSpPr>
        <p:spPr/>
        <p:txBody>
          <a:bodyPr>
            <a:normAutofit/>
          </a:bodyPr>
          <a:lstStyle/>
          <a:p>
            <a:r>
              <a:rPr lang="nl-NL" sz="3600" b="1" dirty="0">
                <a:latin typeface="+mn-lt"/>
              </a:rPr>
              <a:t>Overdenking </a:t>
            </a:r>
          </a:p>
        </p:txBody>
      </p:sp>
      <p:sp>
        <p:nvSpPr>
          <p:cNvPr id="3" name="Tijdelijke aanduiding voor inhoud 2">
            <a:extLst>
              <a:ext uri="{FF2B5EF4-FFF2-40B4-BE49-F238E27FC236}">
                <a16:creationId xmlns:a16="http://schemas.microsoft.com/office/drawing/2014/main" id="{2CB0AB92-8F37-438F-A7D5-3BDE8B8A3E16}"/>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0171709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D8EF9C-0A97-449A-825E-A9B54A919BC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6B2A768D-7E3F-4875-9B66-B7C197C865CE}"/>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48283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7DC47-E855-3BC1-0825-324DA6D32752}"/>
            </a:ext>
          </a:extLst>
        </p:cNvPr>
        <p:cNvGrpSpPr/>
        <p:nvPr/>
      </p:nvGrpSpPr>
      <p:grpSpPr>
        <a:xfrm>
          <a:off x="0" y="0"/>
          <a:ext cx="0" cy="0"/>
          <a:chOff x="0" y="0"/>
          <a:chExt cx="0" cy="0"/>
        </a:xfrm>
      </p:grpSpPr>
      <p:sp>
        <p:nvSpPr>
          <p:cNvPr id="2050" name="Shape 78">
            <a:extLst>
              <a:ext uri="{FF2B5EF4-FFF2-40B4-BE49-F238E27FC236}">
                <a16:creationId xmlns:a16="http://schemas.microsoft.com/office/drawing/2014/main" id="{8BB486C2-EF46-D1A5-B1BB-F9F3B3C78BA5}"/>
              </a:ext>
            </a:extLst>
          </p:cNvPr>
          <p:cNvSpPr txBox="1">
            <a:spLocks noChangeArrowheads="1"/>
          </p:cNvSpPr>
          <p:nvPr/>
        </p:nvSpPr>
        <p:spPr bwMode="auto">
          <a:xfrm>
            <a:off x="0" y="0"/>
            <a:ext cx="8229600" cy="806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nchor="ctr"/>
          <a:lstStyle>
            <a:lvl1pPr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Welkom</a:t>
            </a:r>
            <a:endParaRPr lang="en-US" altLang="nl-NL" b="1" dirty="0">
              <a:solidFill>
                <a:srgbClr val="000000"/>
              </a:solidFill>
              <a:sym typeface="Calibri" pitchFamily="34" charset="0"/>
            </a:endParaRPr>
          </a:p>
        </p:txBody>
      </p:sp>
      <p:sp>
        <p:nvSpPr>
          <p:cNvPr id="2051" name="Shape 79">
            <a:extLst>
              <a:ext uri="{FF2B5EF4-FFF2-40B4-BE49-F238E27FC236}">
                <a16:creationId xmlns:a16="http://schemas.microsoft.com/office/drawing/2014/main" id="{0FE77C9D-1556-53AD-7818-7BD4A9C04C87}"/>
              </a:ext>
            </a:extLst>
          </p:cNvPr>
          <p:cNvSpPr txBox="1">
            <a:spLocks noChangeArrowheads="1"/>
          </p:cNvSpPr>
          <p:nvPr/>
        </p:nvSpPr>
        <p:spPr bwMode="auto">
          <a:xfrm>
            <a:off x="-234161" y="735310"/>
            <a:ext cx="6934200" cy="594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25" tIns="45700" rIns="91425" bIns="45700"/>
          <a:lstStyle>
            <a:lvl1pPr marL="342900" indent="-342900" eaLnBrk="0" hangingPunct="0">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eaLnBrk="1" hangingPunct="1">
              <a:spcBef>
                <a:spcPct val="0"/>
              </a:spcBef>
              <a:buClr>
                <a:srgbClr val="000000"/>
              </a:buClr>
              <a:buSzPct val="25000"/>
              <a:buFont typeface="Calibri" pitchFamily="34" charset="0"/>
              <a:buNone/>
            </a:pPr>
            <a:r>
              <a:rPr lang="en-US" altLang="nl-NL" sz="3600" b="1" dirty="0">
                <a:solidFill>
                  <a:srgbClr val="000000"/>
                </a:solidFill>
                <a:sym typeface="Calibri" pitchFamily="34" charset="0"/>
              </a:rPr>
              <a:t>   	</a:t>
            </a:r>
            <a:r>
              <a:rPr lang="en-US" altLang="nl-NL" b="1" dirty="0" err="1">
                <a:solidFill>
                  <a:srgbClr val="000000"/>
                </a:solidFill>
                <a:sym typeface="Calibri" pitchFamily="34" charset="0"/>
              </a:rPr>
              <a:t>Voorganger</a:t>
            </a:r>
            <a:r>
              <a:rPr lang="en-US" altLang="nl-NL" b="1" dirty="0">
                <a:solidFill>
                  <a:srgbClr val="000000"/>
                </a:solidFill>
                <a:sym typeface="Calibri" pitchFamily="34" charset="0"/>
              </a:rPr>
              <a:t>:</a:t>
            </a:r>
            <a:r>
              <a:rPr lang="en-US" altLang="nl-NL" i="1" dirty="0">
                <a:solidFill>
                  <a:srgbClr val="000000"/>
                </a:solidFill>
                <a:sym typeface="Calibri" pitchFamily="34" charset="0"/>
              </a:rPr>
              <a:t> </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a:solidFill>
                  <a:srgbClr val="000000"/>
                </a:solidFill>
                <a:sym typeface="Calibri" pitchFamily="34" charset="0"/>
              </a:rPr>
              <a:t>ds. D. Wijmenga</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Ouderling</a:t>
            </a:r>
            <a:r>
              <a:rPr lang="en-US" altLang="nl-NL" b="1" dirty="0">
                <a:solidFill>
                  <a:srgbClr val="000000"/>
                </a:solidFill>
                <a:sym typeface="Calibri" pitchFamily="34" charset="0"/>
              </a:rPr>
              <a:t> van </a:t>
            </a:r>
            <a:r>
              <a:rPr lang="en-US" altLang="nl-NL" b="1" dirty="0" err="1">
                <a:solidFill>
                  <a:srgbClr val="000000"/>
                </a:solidFill>
                <a:sym typeface="Calibri" pitchFamily="34" charset="0"/>
              </a:rPr>
              <a:t>dienst</a:t>
            </a:r>
            <a:r>
              <a:rPr lang="en-US" altLang="nl-NL" b="1" dirty="0">
                <a:solidFill>
                  <a:srgbClr val="000000"/>
                </a:solidFill>
                <a:sym typeface="Calibri" pitchFamily="34" charset="0"/>
              </a:rPr>
              <a:t>:</a:t>
            </a:r>
          </a:p>
          <a:p>
            <a:pPr eaLnBrk="1" hangingPunct="1">
              <a:spcBef>
                <a:spcPts val="900"/>
              </a:spcBef>
              <a:buClr>
                <a:srgbClr val="000000"/>
              </a:buClr>
              <a:buSzPct val="25000"/>
              <a:buNone/>
            </a:pPr>
            <a:r>
              <a:rPr lang="en-US" altLang="nl-NL" b="1" dirty="0">
                <a:solidFill>
                  <a:srgbClr val="000000"/>
                </a:solidFill>
                <a:sym typeface="Calibri" pitchFamily="34" charset="0"/>
              </a:rPr>
              <a:t>    </a:t>
            </a:r>
            <a:r>
              <a:rPr lang="en-US" altLang="nl-NL" dirty="0">
                <a:solidFill>
                  <a:srgbClr val="000000"/>
                </a:solidFill>
                <a:sym typeface="Calibri" pitchFamily="34" charset="0"/>
              </a:rPr>
              <a:t>Elsbeth </a:t>
            </a:r>
            <a:r>
              <a:rPr lang="en-US" altLang="nl-NL" dirty="0" err="1">
                <a:solidFill>
                  <a:srgbClr val="000000"/>
                </a:solidFill>
                <a:sym typeface="Calibri" pitchFamily="34" charset="0"/>
              </a:rPr>
              <a:t>Folkerts</a:t>
            </a:r>
            <a:endParaRPr lang="en-US" altLang="nl-NL" dirty="0">
              <a:solidFill>
                <a:srgbClr val="000000"/>
              </a:solidFill>
              <a:sym typeface="Calibri" pitchFamily="34" charset="0"/>
            </a:endParaRP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Muzikale</a:t>
            </a:r>
            <a:r>
              <a:rPr lang="en-US" altLang="nl-NL" b="1" dirty="0">
                <a:solidFill>
                  <a:srgbClr val="000000"/>
                </a:solidFill>
                <a:sym typeface="Calibri" pitchFamily="34" charset="0"/>
              </a:rPr>
              <a:t> </a:t>
            </a:r>
            <a:r>
              <a:rPr lang="en-US" altLang="nl-NL" b="1" dirty="0" err="1">
                <a:solidFill>
                  <a:srgbClr val="000000"/>
                </a:solidFill>
                <a:sym typeface="Calibri" pitchFamily="34" charset="0"/>
              </a:rPr>
              <a:t>begeleiding</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Herman Kamp</a:t>
            </a: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en-US" altLang="nl-NL" b="1" dirty="0" err="1">
                <a:solidFill>
                  <a:srgbClr val="000000"/>
                </a:solidFill>
                <a:sym typeface="Calibri" pitchFamily="34" charset="0"/>
              </a:rPr>
              <a:t>Schriftlezingen</a:t>
            </a:r>
            <a:r>
              <a:rPr lang="en-US" altLang="nl-NL" b="1" dirty="0">
                <a:solidFill>
                  <a:srgbClr val="000000"/>
                </a:solidFill>
                <a:sym typeface="Calibri" pitchFamily="34" charset="0"/>
              </a:rPr>
              <a:t>:</a:t>
            </a:r>
          </a:p>
          <a:p>
            <a:pPr eaLnBrk="1" hangingPunct="1">
              <a:spcBef>
                <a:spcPts val="900"/>
              </a:spcBef>
              <a:buClr>
                <a:srgbClr val="000000"/>
              </a:buClr>
              <a:buSzPct val="25000"/>
              <a:buFont typeface="Calibri" pitchFamily="34" charset="0"/>
              <a:buNone/>
            </a:pPr>
            <a:r>
              <a:rPr lang="en-US" altLang="nl-NL" b="1" dirty="0">
                <a:solidFill>
                  <a:srgbClr val="000000"/>
                </a:solidFill>
                <a:sym typeface="Calibri" pitchFamily="34" charset="0"/>
              </a:rPr>
              <a:t> 	</a:t>
            </a:r>
            <a:r>
              <a:rPr lang="nl-NL" dirty="0">
                <a:effectLst/>
                <a:latin typeface="Calibri" panose="020F0502020204030204" pitchFamily="34" charset="0"/>
                <a:ea typeface="Calibri" panose="020F0502020204030204" pitchFamily="34" charset="0"/>
                <a:cs typeface="Times New Roman" panose="02020603050405020304" pitchFamily="18" charset="0"/>
              </a:rPr>
              <a:t>Gal. 3:23 - 4</a:t>
            </a:r>
            <a:r>
              <a:rPr lang="nl-NL" dirty="0">
                <a:ea typeface="Calibri" panose="020F0502020204030204" pitchFamily="34" charset="0"/>
                <a:cs typeface="Times New Roman" panose="02020603050405020304" pitchFamily="18" charset="0"/>
              </a:rPr>
              <a:t> :7 (NBV) </a:t>
            </a:r>
            <a:r>
              <a:rPr lang="en-US" altLang="nl-NL" dirty="0">
                <a:solidFill>
                  <a:srgbClr val="000000"/>
                </a:solidFill>
                <a:sym typeface="Calibri" pitchFamily="34" charset="0"/>
              </a:rPr>
              <a:t>	</a:t>
            </a:r>
          </a:p>
          <a:p>
            <a:pPr eaLnBrk="1" hangingPunct="1">
              <a:spcBef>
                <a:spcPts val="900"/>
              </a:spcBef>
              <a:buClr>
                <a:srgbClr val="000000"/>
              </a:buClr>
              <a:buSzPct val="25000"/>
              <a:buFont typeface="Calibri" pitchFamily="34" charset="0"/>
              <a:buNone/>
            </a:pPr>
            <a:r>
              <a:rPr lang="en-US" altLang="nl-NL" dirty="0">
                <a:solidFill>
                  <a:srgbClr val="000000"/>
                </a:solidFill>
                <a:sym typeface="Calibri" pitchFamily="34" charset="0"/>
              </a:rPr>
              <a:t>	</a:t>
            </a:r>
            <a:r>
              <a:rPr lang="nl-NL" altLang="nl-NL" dirty="0">
                <a:solidFill>
                  <a:srgbClr val="000000"/>
                </a:solidFill>
                <a:cs typeface="Times New Roman" panose="02020603050405020304" pitchFamily="18" charset="0"/>
                <a:sym typeface="Calibri" pitchFamily="34" charset="0"/>
              </a:rPr>
              <a:t>Gal. 5: 13 – 17; 22 – 26 (NBV)</a:t>
            </a:r>
            <a:endParaRPr lang="en-US" altLang="nl-NL" dirty="0">
              <a:solidFill>
                <a:srgbClr val="000000"/>
              </a:solidFill>
              <a:sym typeface="Calibri" pitchFamily="34" charset="0"/>
            </a:endParaRPr>
          </a:p>
        </p:txBody>
      </p:sp>
      <p:pic>
        <p:nvPicPr>
          <p:cNvPr id="2052" name="Shape 80">
            <a:extLst>
              <a:ext uri="{FF2B5EF4-FFF2-40B4-BE49-F238E27FC236}">
                <a16:creationId xmlns:a16="http://schemas.microsoft.com/office/drawing/2014/main" id="{9E51BE05-FF49-F06E-4C31-BDC9CC99B1A7}"/>
              </a:ext>
            </a:extLst>
          </p:cNvPr>
          <p:cNvPicPr preferRelativeResize="0">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9728" y="1"/>
            <a:ext cx="2094271" cy="52569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Afbeelding 5">
            <a:extLst>
              <a:ext uri="{FF2B5EF4-FFF2-40B4-BE49-F238E27FC236}">
                <a16:creationId xmlns:a16="http://schemas.microsoft.com/office/drawing/2014/main" id="{5C9FFEFA-48A6-2B41-0E72-74F2D42BB31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49728" y="5256499"/>
            <a:ext cx="2094271" cy="1601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032082"/>
      </p:ext>
    </p:extLst>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93262-B547-B519-F029-AB2C026B4F1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97B52B7-14A1-86AB-8A52-F6ECFCD7D248}"/>
              </a:ext>
            </a:extLst>
          </p:cNvPr>
          <p:cNvSpPr>
            <a:spLocks noGrp="1"/>
          </p:cNvSpPr>
          <p:nvPr>
            <p:ph type="title"/>
          </p:nvPr>
        </p:nvSpPr>
        <p:spPr/>
        <p:txBody>
          <a:bodyPr>
            <a:normAutofit/>
          </a:bodyPr>
          <a:lstStyle/>
          <a:p>
            <a:r>
              <a:rPr lang="nl-NL" sz="3600" b="1" dirty="0">
                <a:latin typeface="+mn-lt"/>
              </a:rPr>
              <a:t>NLB 496: “Een ster ging op uit Israël”</a:t>
            </a:r>
          </a:p>
        </p:txBody>
      </p:sp>
      <p:sp>
        <p:nvSpPr>
          <p:cNvPr id="3" name="Tijdelijke aanduiding voor inhoud 2">
            <a:extLst>
              <a:ext uri="{FF2B5EF4-FFF2-40B4-BE49-F238E27FC236}">
                <a16:creationId xmlns:a16="http://schemas.microsoft.com/office/drawing/2014/main" id="{02352B44-F072-3DB6-FCCE-E9C2424B7BCE}"/>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615825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2547FFF-76D6-4B1A-B132-1B5C7D977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96CF53F4-AE3F-4318-8294-CCB1B2E80006}"/>
              </a:ext>
            </a:extLst>
          </p:cNvPr>
          <p:cNvSpPr>
            <a:spLocks noGrp="1"/>
          </p:cNvSpPr>
          <p:nvPr>
            <p:ph type="ctrTitle"/>
          </p:nvPr>
        </p:nvSpPr>
        <p:spPr>
          <a:xfrm>
            <a:off x="-2346960" y="76199"/>
            <a:ext cx="7414260" cy="820103"/>
          </a:xfrm>
        </p:spPr>
        <p:txBody>
          <a:bodyPr>
            <a:normAutofit/>
          </a:bodyPr>
          <a:lstStyle/>
          <a:p>
            <a:r>
              <a:rPr lang="nl-NL" sz="3600" b="1" dirty="0">
                <a:latin typeface="+mn-lt"/>
              </a:rPr>
              <a:t>NLB 496</a:t>
            </a:r>
          </a:p>
        </p:txBody>
      </p:sp>
    </p:spTree>
    <p:extLst>
      <p:ext uri="{BB962C8B-B14F-4D97-AF65-F5344CB8AC3E}">
        <p14:creationId xmlns:p14="http://schemas.microsoft.com/office/powerpoint/2010/main" val="15500101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280301F-25AC-4F87-81A2-A6BCF454F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4312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afel&#10;&#10;Automatisch gegenereerde beschrijving">
            <a:extLst>
              <a:ext uri="{FF2B5EF4-FFF2-40B4-BE49-F238E27FC236}">
                <a16:creationId xmlns:a16="http://schemas.microsoft.com/office/drawing/2014/main" id="{4FA9A283-FCB6-4BBA-A16D-CDE4472446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1358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0FADA0D-559F-4A9B-8E05-1734C761C9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157103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3F6E208B-0FF6-4140-8246-B607F6E6D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93387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D4E2987-E1C2-4D07-A937-7F8BB05B3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15807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74C7FA-8FB0-405E-86F9-0977A3FB7838}"/>
              </a:ext>
            </a:extLst>
          </p:cNvPr>
          <p:cNvSpPr>
            <a:spLocks noGrp="1"/>
          </p:cNvSpPr>
          <p:nvPr>
            <p:ph type="title"/>
          </p:nvPr>
        </p:nvSpPr>
        <p:spPr/>
        <p:txBody>
          <a:bodyPr>
            <a:normAutofit/>
          </a:bodyPr>
          <a:lstStyle/>
          <a:p>
            <a:r>
              <a:rPr lang="nl-NL" sz="3600" b="1" dirty="0">
                <a:latin typeface="+mn-lt"/>
              </a:rPr>
              <a:t>Kinderen terug in de kerk</a:t>
            </a:r>
          </a:p>
        </p:txBody>
      </p:sp>
      <p:sp>
        <p:nvSpPr>
          <p:cNvPr id="3" name="Tijdelijke aanduiding voor inhoud 2">
            <a:extLst>
              <a:ext uri="{FF2B5EF4-FFF2-40B4-BE49-F238E27FC236}">
                <a16:creationId xmlns:a16="http://schemas.microsoft.com/office/drawing/2014/main" id="{055E902C-A4E4-42EE-A9F6-42B9AABB0EF3}"/>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6329399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8C0059-4489-4A98-AC86-B21FAF87966F}"/>
              </a:ext>
            </a:extLst>
          </p:cNvPr>
          <p:cNvSpPr>
            <a:spLocks noGrp="1"/>
          </p:cNvSpPr>
          <p:nvPr>
            <p:ph type="title"/>
          </p:nvPr>
        </p:nvSpPr>
        <p:spPr/>
        <p:txBody>
          <a:bodyPr/>
          <a:lstStyle/>
          <a:p>
            <a:r>
              <a:rPr lang="nl-NL" sz="3600" b="1" dirty="0">
                <a:latin typeface="+mn-lt"/>
              </a:rPr>
              <a:t>Kinderlied KEE 10 “Heer U kent mij als geen ander”</a:t>
            </a:r>
            <a:r>
              <a:rPr lang="nl-NL" dirty="0"/>
              <a:t> </a:t>
            </a:r>
          </a:p>
        </p:txBody>
      </p:sp>
      <p:sp>
        <p:nvSpPr>
          <p:cNvPr id="3" name="Tijdelijke aanduiding voor inhoud 2">
            <a:extLst>
              <a:ext uri="{FF2B5EF4-FFF2-40B4-BE49-F238E27FC236}">
                <a16:creationId xmlns:a16="http://schemas.microsoft.com/office/drawing/2014/main" id="{11FF5DCF-584E-4F60-B094-FD3E00BE288D}"/>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6335947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4">
            <a:extLst>
              <a:ext uri="{FF2B5EF4-FFF2-40B4-BE49-F238E27FC236}">
                <a16:creationId xmlns:a16="http://schemas.microsoft.com/office/drawing/2014/main" id="{91D7E623-2968-414E-5981-F4E524932B53}"/>
              </a:ext>
            </a:extLst>
          </p:cNvPr>
          <p:cNvSpPr>
            <a:spLocks noChangeArrowheads="1"/>
          </p:cNvSpPr>
          <p:nvPr/>
        </p:nvSpPr>
        <p:spPr bwMode="auto">
          <a:xfrm>
            <a:off x="84138" y="6434138"/>
            <a:ext cx="8513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Heer, U kent mij als geen ander (OvK 172)			    t. &amp; m. M. Zimmer</a:t>
            </a:r>
            <a:endParaRPr lang="nl-NL" altLang="nl-NL" sz="1600" b="1">
              <a:solidFill>
                <a:schemeClr val="accent2"/>
              </a:solidFill>
              <a:latin typeface="Arial" panose="020B0604020202020204" pitchFamily="34" charset="0"/>
            </a:endParaRPr>
          </a:p>
        </p:txBody>
      </p:sp>
      <p:pic>
        <p:nvPicPr>
          <p:cNvPr id="2051" name="Picture 39">
            <a:extLst>
              <a:ext uri="{FF2B5EF4-FFF2-40B4-BE49-F238E27FC236}">
                <a16:creationId xmlns:a16="http://schemas.microsoft.com/office/drawing/2014/main" id="{9A10D082-C106-E7DC-5E60-9F2BF84D2E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46138"/>
            <a:ext cx="8382000"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Tekstvak 1">
            <a:extLst>
              <a:ext uri="{FF2B5EF4-FFF2-40B4-BE49-F238E27FC236}">
                <a16:creationId xmlns:a16="http://schemas.microsoft.com/office/drawing/2014/main" id="{D6EAA163-B718-29FE-C085-87E163214E69}"/>
              </a:ext>
            </a:extLst>
          </p:cNvPr>
          <p:cNvSpPr txBox="1">
            <a:spLocks noChangeArrowheads="1"/>
          </p:cNvSpPr>
          <p:nvPr/>
        </p:nvSpPr>
        <p:spPr bwMode="auto">
          <a:xfrm>
            <a:off x="184150" y="260350"/>
            <a:ext cx="25527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nl-NL" b="1"/>
              <a:t>KEE 10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b="1" dirty="0">
                <a:latin typeface="+mn-lt"/>
              </a:rPr>
              <a:t>Lied voor de dienst:  NLB 939</a:t>
            </a:r>
            <a:br>
              <a:rPr lang="nl-NL" sz="3600" b="1" dirty="0">
                <a:latin typeface="+mn-lt"/>
              </a:rPr>
            </a:br>
            <a:r>
              <a:rPr lang="nl-NL" sz="3600" b="1" dirty="0">
                <a:solidFill>
                  <a:schemeClr val="bg2">
                    <a:lumMod val="50000"/>
                  </a:schemeClr>
                </a:solidFill>
                <a:effectLst>
                  <a:outerShdw blurRad="38100" dist="38100" dir="2700000" algn="tl">
                    <a:srgbClr val="000000">
                      <a:alpha val="43137"/>
                    </a:srgbClr>
                  </a:outerShdw>
                </a:effectLst>
                <a:latin typeface="+mn-lt"/>
              </a:rPr>
              <a:t>‘Op U alleen‘</a:t>
            </a:r>
            <a:endParaRPr lang="nl-NL" sz="3600" b="1" dirty="0">
              <a:latin typeface="+mn-lt"/>
            </a:endParaRPr>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35557238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2017E890-2369-6AF1-6768-C225B6561328}"/>
              </a:ext>
            </a:extLst>
          </p:cNvPr>
          <p:cNvSpPr>
            <a:spLocks noChangeArrowheads="1"/>
          </p:cNvSpPr>
          <p:nvPr/>
        </p:nvSpPr>
        <p:spPr bwMode="auto">
          <a:xfrm>
            <a:off x="84138" y="6434138"/>
            <a:ext cx="8513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Heer, U kent mij als geen ander (OvK 172)			    t. &amp; m. M. Zimmer</a:t>
            </a:r>
            <a:endParaRPr lang="nl-NL" altLang="nl-NL" sz="1600" b="1">
              <a:solidFill>
                <a:schemeClr val="accent2"/>
              </a:solidFill>
              <a:latin typeface="Arial" panose="020B0604020202020204" pitchFamily="34" charset="0"/>
            </a:endParaRPr>
          </a:p>
        </p:txBody>
      </p:sp>
      <p:pic>
        <p:nvPicPr>
          <p:cNvPr id="3075" name="Picture 6">
            <a:extLst>
              <a:ext uri="{FF2B5EF4-FFF2-40B4-BE49-F238E27FC236}">
                <a16:creationId xmlns:a16="http://schemas.microsoft.com/office/drawing/2014/main" id="{23E3F3C0-61DA-6244-F7F8-DA3A9E43F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38200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C7D7B68C-B67F-628F-3305-D9001522BEB6}"/>
              </a:ext>
            </a:extLst>
          </p:cNvPr>
          <p:cNvSpPr>
            <a:spLocks noChangeArrowheads="1"/>
          </p:cNvSpPr>
          <p:nvPr/>
        </p:nvSpPr>
        <p:spPr bwMode="auto">
          <a:xfrm>
            <a:off x="84138" y="6434138"/>
            <a:ext cx="8513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Heer, U kent mij als geen ander (OvK 172)			    t. &amp; m. M. Zimmer</a:t>
            </a:r>
            <a:endParaRPr lang="nl-NL" altLang="nl-NL" sz="1600" b="1">
              <a:solidFill>
                <a:schemeClr val="accent2"/>
              </a:solidFill>
              <a:latin typeface="Arial" panose="020B0604020202020204" pitchFamily="34" charset="0"/>
            </a:endParaRPr>
          </a:p>
        </p:txBody>
      </p:sp>
      <p:pic>
        <p:nvPicPr>
          <p:cNvPr id="4099" name="Picture 4">
            <a:extLst>
              <a:ext uri="{FF2B5EF4-FFF2-40B4-BE49-F238E27FC236}">
                <a16:creationId xmlns:a16="http://schemas.microsoft.com/office/drawing/2014/main" id="{053E18B9-EE02-A34E-2AAA-31B9D638EF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09600"/>
            <a:ext cx="83534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C78DC62A-5BFB-3DD1-EF76-5ED46C2643C3}"/>
              </a:ext>
            </a:extLst>
          </p:cNvPr>
          <p:cNvSpPr>
            <a:spLocks noChangeArrowheads="1"/>
          </p:cNvSpPr>
          <p:nvPr/>
        </p:nvSpPr>
        <p:spPr bwMode="auto">
          <a:xfrm>
            <a:off x="84138" y="6434138"/>
            <a:ext cx="8513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Heer, U kent mij als geen ander (OvK 172)			    t. &amp; m. M. Zimmer</a:t>
            </a:r>
            <a:endParaRPr lang="nl-NL" altLang="nl-NL" sz="1600" b="1">
              <a:solidFill>
                <a:schemeClr val="accent2"/>
              </a:solidFill>
              <a:latin typeface="Arial" panose="020B0604020202020204" pitchFamily="34" charset="0"/>
            </a:endParaRPr>
          </a:p>
        </p:txBody>
      </p:sp>
      <p:pic>
        <p:nvPicPr>
          <p:cNvPr id="5123" name="Picture 4">
            <a:extLst>
              <a:ext uri="{FF2B5EF4-FFF2-40B4-BE49-F238E27FC236}">
                <a16:creationId xmlns:a16="http://schemas.microsoft.com/office/drawing/2014/main" id="{AB51CC43-E529-C5EB-1BA1-679C61718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09600"/>
            <a:ext cx="835342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F66D48C8-20D0-1BAA-A1F1-0EE498D0B7BE}"/>
              </a:ext>
            </a:extLst>
          </p:cNvPr>
          <p:cNvSpPr>
            <a:spLocks noChangeArrowheads="1"/>
          </p:cNvSpPr>
          <p:nvPr/>
        </p:nvSpPr>
        <p:spPr bwMode="auto">
          <a:xfrm>
            <a:off x="84138" y="6434138"/>
            <a:ext cx="8513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Heer, U kent mij als geen ander (OvK 172)			    t. &amp; m. M. Zimmer</a:t>
            </a:r>
            <a:endParaRPr lang="nl-NL" altLang="nl-NL" sz="1600" b="1">
              <a:solidFill>
                <a:schemeClr val="accent2"/>
              </a:solidFill>
              <a:latin typeface="Arial" panose="020B0604020202020204" pitchFamily="34" charset="0"/>
            </a:endParaRPr>
          </a:p>
        </p:txBody>
      </p:sp>
      <p:pic>
        <p:nvPicPr>
          <p:cNvPr id="6147" name="Picture 4">
            <a:extLst>
              <a:ext uri="{FF2B5EF4-FFF2-40B4-BE49-F238E27FC236}">
                <a16:creationId xmlns:a16="http://schemas.microsoft.com/office/drawing/2014/main" id="{82730A55-0841-B9B7-BC97-D96BCF528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09600"/>
            <a:ext cx="8353425"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CD6D25C6-EF57-E0F6-4F5A-2FB41C0BD5B3}"/>
              </a:ext>
            </a:extLst>
          </p:cNvPr>
          <p:cNvSpPr>
            <a:spLocks noChangeArrowheads="1"/>
          </p:cNvSpPr>
          <p:nvPr/>
        </p:nvSpPr>
        <p:spPr bwMode="auto">
          <a:xfrm>
            <a:off x="84138" y="6434138"/>
            <a:ext cx="8513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Heer, U kent mij als geen ander (OvK 172)			    t. &amp; m. M. Zimmer</a:t>
            </a:r>
            <a:endParaRPr lang="nl-NL" altLang="nl-NL" sz="1600" b="1">
              <a:solidFill>
                <a:schemeClr val="accent2"/>
              </a:solidFill>
              <a:latin typeface="Arial" panose="020B0604020202020204" pitchFamily="34" charset="0"/>
            </a:endParaRPr>
          </a:p>
        </p:txBody>
      </p:sp>
      <p:pic>
        <p:nvPicPr>
          <p:cNvPr id="7171" name="Picture 4">
            <a:extLst>
              <a:ext uri="{FF2B5EF4-FFF2-40B4-BE49-F238E27FC236}">
                <a16:creationId xmlns:a16="http://schemas.microsoft.com/office/drawing/2014/main" id="{DF0FCC2D-B68A-CA25-6AE1-7DB2BF3600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66750"/>
            <a:ext cx="835342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E120C0A-3453-3C5F-5EA1-9B162DE54FE5}"/>
              </a:ext>
            </a:extLst>
          </p:cNvPr>
          <p:cNvSpPr>
            <a:spLocks noChangeArrowheads="1"/>
          </p:cNvSpPr>
          <p:nvPr/>
        </p:nvSpPr>
        <p:spPr bwMode="auto">
          <a:xfrm>
            <a:off x="84138" y="6434138"/>
            <a:ext cx="8513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Heer, U kent mij als geen ander (OvK 172)			    t. &amp; m. M. Zimmer</a:t>
            </a:r>
            <a:endParaRPr lang="nl-NL" altLang="nl-NL" sz="1600" b="1">
              <a:solidFill>
                <a:schemeClr val="accent2"/>
              </a:solidFill>
              <a:latin typeface="Arial" panose="020B0604020202020204" pitchFamily="34" charset="0"/>
            </a:endParaRPr>
          </a:p>
        </p:txBody>
      </p:sp>
      <p:pic>
        <p:nvPicPr>
          <p:cNvPr id="8195" name="Picture 3">
            <a:extLst>
              <a:ext uri="{FF2B5EF4-FFF2-40B4-BE49-F238E27FC236}">
                <a16:creationId xmlns:a16="http://schemas.microsoft.com/office/drawing/2014/main" id="{DE71B0B1-4F84-1A92-EBB4-1C178CE681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09600"/>
            <a:ext cx="83534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Rectangle 4">
            <a:extLst>
              <a:ext uri="{FF2B5EF4-FFF2-40B4-BE49-F238E27FC236}">
                <a16:creationId xmlns:a16="http://schemas.microsoft.com/office/drawing/2014/main" id="{DCE62DDC-F6F3-8DC3-F805-0F4F14CFC00F}"/>
              </a:ext>
            </a:extLst>
          </p:cNvPr>
          <p:cNvSpPr>
            <a:spLocks noChangeArrowheads="1"/>
          </p:cNvSpPr>
          <p:nvPr/>
        </p:nvSpPr>
        <p:spPr bwMode="auto">
          <a:xfrm>
            <a:off x="0" y="76200"/>
            <a:ext cx="1538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2400" b="1" i="1">
                <a:solidFill>
                  <a:schemeClr val="accent2"/>
                </a:solidFill>
                <a:latin typeface="Arial" panose="020B0604020202020204" pitchFamily="34" charset="0"/>
              </a:rPr>
              <a:t>vrouwen:</a:t>
            </a:r>
            <a:endParaRPr lang="nl-NL" altLang="nl-NL" sz="2400" b="1" i="1">
              <a:solidFill>
                <a:schemeClr val="accent2"/>
              </a:solidFill>
              <a:latin typeface="Arial" panose="020B0604020202020204" pitchFamily="34"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59A509B-DA57-4D83-9B25-9477F014DE55}"/>
              </a:ext>
            </a:extLst>
          </p:cNvPr>
          <p:cNvSpPr>
            <a:spLocks noChangeArrowheads="1"/>
          </p:cNvSpPr>
          <p:nvPr/>
        </p:nvSpPr>
        <p:spPr bwMode="auto">
          <a:xfrm>
            <a:off x="84138" y="6434138"/>
            <a:ext cx="8513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Heer, U kent mij als geen ander (OvK 172)			    t. &amp; m. M. Zimmer</a:t>
            </a:r>
            <a:endParaRPr lang="nl-NL" altLang="nl-NL" sz="1600" b="1">
              <a:solidFill>
                <a:schemeClr val="accent2"/>
              </a:solidFill>
              <a:latin typeface="Arial" panose="020B0604020202020204" pitchFamily="34" charset="0"/>
            </a:endParaRPr>
          </a:p>
        </p:txBody>
      </p:sp>
      <p:pic>
        <p:nvPicPr>
          <p:cNvPr id="9219" name="Picture 3">
            <a:extLst>
              <a:ext uri="{FF2B5EF4-FFF2-40B4-BE49-F238E27FC236}">
                <a16:creationId xmlns:a16="http://schemas.microsoft.com/office/drawing/2014/main" id="{BC6308A3-F892-9801-ABCC-1EAE8DD32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09600"/>
            <a:ext cx="835342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Rectangle 4">
            <a:extLst>
              <a:ext uri="{FF2B5EF4-FFF2-40B4-BE49-F238E27FC236}">
                <a16:creationId xmlns:a16="http://schemas.microsoft.com/office/drawing/2014/main" id="{24585408-95F0-A03E-2591-C0A07C53528D}"/>
              </a:ext>
            </a:extLst>
          </p:cNvPr>
          <p:cNvSpPr>
            <a:spLocks noChangeArrowheads="1"/>
          </p:cNvSpPr>
          <p:nvPr/>
        </p:nvSpPr>
        <p:spPr bwMode="auto">
          <a:xfrm>
            <a:off x="0" y="76200"/>
            <a:ext cx="979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2400" b="1" i="1">
                <a:solidFill>
                  <a:schemeClr val="accent2"/>
                </a:solidFill>
                <a:latin typeface="Arial" panose="020B0604020202020204" pitchFamily="34" charset="0"/>
              </a:rPr>
              <a:t>allen:</a:t>
            </a:r>
            <a:endParaRPr lang="nl-NL" altLang="nl-NL" sz="2400" b="1" i="1">
              <a:solidFill>
                <a:schemeClr val="accent2"/>
              </a:solidFill>
              <a:latin typeface="Arial" panose="020B060402020202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025EE86-1075-1EA3-2A48-24F955993FE9}"/>
              </a:ext>
            </a:extLst>
          </p:cNvPr>
          <p:cNvSpPr>
            <a:spLocks noChangeArrowheads="1"/>
          </p:cNvSpPr>
          <p:nvPr/>
        </p:nvSpPr>
        <p:spPr bwMode="auto">
          <a:xfrm>
            <a:off x="84138" y="6434138"/>
            <a:ext cx="8513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Heer, U kent mij als geen ander (OvK 172)			    t. &amp; m. M. Zimmer</a:t>
            </a:r>
            <a:endParaRPr lang="nl-NL" altLang="nl-NL" sz="1600" b="1">
              <a:solidFill>
                <a:schemeClr val="accent2"/>
              </a:solidFill>
              <a:latin typeface="Arial" panose="020B0604020202020204" pitchFamily="34" charset="0"/>
            </a:endParaRPr>
          </a:p>
        </p:txBody>
      </p:sp>
      <p:pic>
        <p:nvPicPr>
          <p:cNvPr id="10243" name="Picture 3">
            <a:extLst>
              <a:ext uri="{FF2B5EF4-FFF2-40B4-BE49-F238E27FC236}">
                <a16:creationId xmlns:a16="http://schemas.microsoft.com/office/drawing/2014/main" id="{5C77284A-467C-072E-976D-6EC2AA000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09600"/>
            <a:ext cx="83534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Rectangle 4">
            <a:extLst>
              <a:ext uri="{FF2B5EF4-FFF2-40B4-BE49-F238E27FC236}">
                <a16:creationId xmlns:a16="http://schemas.microsoft.com/office/drawing/2014/main" id="{3F9423D1-A653-AFA7-7C13-C0FA022622A6}"/>
              </a:ext>
            </a:extLst>
          </p:cNvPr>
          <p:cNvSpPr>
            <a:spLocks noChangeArrowheads="1"/>
          </p:cNvSpPr>
          <p:nvPr/>
        </p:nvSpPr>
        <p:spPr bwMode="auto">
          <a:xfrm>
            <a:off x="0" y="76200"/>
            <a:ext cx="145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2400" b="1" i="1">
                <a:solidFill>
                  <a:schemeClr val="accent2"/>
                </a:solidFill>
                <a:latin typeface="Arial" panose="020B0604020202020204" pitchFamily="34" charset="0"/>
              </a:rPr>
              <a:t>mannen:</a:t>
            </a:r>
            <a:endParaRPr lang="nl-NL" altLang="nl-NL" sz="2400" b="1" i="1">
              <a:solidFill>
                <a:schemeClr val="accent2"/>
              </a:solidFill>
              <a:latin typeface="Arial" panose="020B060402020202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832C25C-B366-6513-AB7C-9C9075A2A973}"/>
              </a:ext>
            </a:extLst>
          </p:cNvPr>
          <p:cNvSpPr>
            <a:spLocks noChangeArrowheads="1"/>
          </p:cNvSpPr>
          <p:nvPr/>
        </p:nvSpPr>
        <p:spPr bwMode="auto">
          <a:xfrm>
            <a:off x="84138" y="6434138"/>
            <a:ext cx="8513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Heer, U kent mij als geen ander (OvK 172)			    t. &amp; m. M. Zimmer</a:t>
            </a:r>
            <a:endParaRPr lang="nl-NL" altLang="nl-NL" sz="1600" b="1">
              <a:solidFill>
                <a:schemeClr val="accent2"/>
              </a:solidFill>
              <a:latin typeface="Arial" panose="020B0604020202020204" pitchFamily="34" charset="0"/>
            </a:endParaRPr>
          </a:p>
        </p:txBody>
      </p:sp>
      <p:pic>
        <p:nvPicPr>
          <p:cNvPr id="11267" name="Picture 3">
            <a:extLst>
              <a:ext uri="{FF2B5EF4-FFF2-40B4-BE49-F238E27FC236}">
                <a16:creationId xmlns:a16="http://schemas.microsoft.com/office/drawing/2014/main" id="{FA705171-B478-DAA4-E75A-1634E5C4E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609600"/>
            <a:ext cx="835342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Rectangle 4">
            <a:extLst>
              <a:ext uri="{FF2B5EF4-FFF2-40B4-BE49-F238E27FC236}">
                <a16:creationId xmlns:a16="http://schemas.microsoft.com/office/drawing/2014/main" id="{37713303-2531-0E98-4E44-1A1E046510FF}"/>
              </a:ext>
            </a:extLst>
          </p:cNvPr>
          <p:cNvSpPr>
            <a:spLocks noChangeArrowheads="1"/>
          </p:cNvSpPr>
          <p:nvPr/>
        </p:nvSpPr>
        <p:spPr bwMode="auto">
          <a:xfrm>
            <a:off x="0" y="76200"/>
            <a:ext cx="979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2400" b="1" i="1">
                <a:solidFill>
                  <a:schemeClr val="accent2"/>
                </a:solidFill>
                <a:latin typeface="Arial" panose="020B0604020202020204" pitchFamily="34" charset="0"/>
              </a:rPr>
              <a:t>allen:</a:t>
            </a:r>
            <a:endParaRPr lang="nl-NL" altLang="nl-NL" sz="2400" b="1" i="1">
              <a:solidFill>
                <a:schemeClr val="accent2"/>
              </a:solidFill>
              <a:latin typeface="Arial" panose="020B060402020202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71058CC8-CB76-9E65-851D-DCFDC079BC51}"/>
              </a:ext>
            </a:extLst>
          </p:cNvPr>
          <p:cNvSpPr>
            <a:spLocks noChangeArrowheads="1"/>
          </p:cNvSpPr>
          <p:nvPr/>
        </p:nvSpPr>
        <p:spPr bwMode="auto">
          <a:xfrm>
            <a:off x="84138" y="6434138"/>
            <a:ext cx="85137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nl-NL" sz="1600" b="1">
                <a:solidFill>
                  <a:schemeClr val="accent2"/>
                </a:solidFill>
                <a:latin typeface="Arial" panose="020B0604020202020204" pitchFamily="34" charset="0"/>
              </a:rPr>
              <a:t>Heer, U kent mij als geen ander (OvK 172)			    t. &amp; m. M. Zimmer</a:t>
            </a:r>
            <a:endParaRPr lang="nl-NL" altLang="nl-NL" sz="1600" b="1">
              <a:solidFill>
                <a:schemeClr val="accent2"/>
              </a:solidFill>
              <a:latin typeface="Arial" panose="020B0604020202020204" pitchFamily="34" charset="0"/>
            </a:endParaRPr>
          </a:p>
        </p:txBody>
      </p:sp>
      <p:pic>
        <p:nvPicPr>
          <p:cNvPr id="12291" name="Picture 5">
            <a:extLst>
              <a:ext uri="{FF2B5EF4-FFF2-40B4-BE49-F238E27FC236}">
                <a16:creationId xmlns:a16="http://schemas.microsoft.com/office/drawing/2014/main" id="{7BF9402F-F6E4-6EB1-BB4D-6E25C54D53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571500"/>
            <a:ext cx="8429625"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8D934C-73B6-4A17-A470-BB488341D696}"/>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5126A1B5-CA15-401E-81FC-140ABE85E68E}"/>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E0AE808-0E7F-4EE7-B61C-627687980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a:extLst>
              <a:ext uri="{FF2B5EF4-FFF2-40B4-BE49-F238E27FC236}">
                <a16:creationId xmlns:a16="http://schemas.microsoft.com/office/drawing/2014/main" id="{55D817F9-688A-4537-9AC2-2382CFD4BF5C}"/>
              </a:ext>
            </a:extLst>
          </p:cNvPr>
          <p:cNvSpPr txBox="1"/>
          <p:nvPr/>
        </p:nvSpPr>
        <p:spPr>
          <a:xfrm>
            <a:off x="372862" y="230819"/>
            <a:ext cx="1908699" cy="584775"/>
          </a:xfrm>
          <a:prstGeom prst="rect">
            <a:avLst/>
          </a:prstGeom>
          <a:noFill/>
        </p:spPr>
        <p:txBody>
          <a:bodyPr wrap="square" rtlCol="0">
            <a:spAutoFit/>
          </a:bodyPr>
          <a:lstStyle/>
          <a:p>
            <a:r>
              <a:rPr lang="nl-NL" sz="3200" b="1" dirty="0"/>
              <a:t>NLB 939</a:t>
            </a:r>
          </a:p>
        </p:txBody>
      </p:sp>
    </p:spTree>
    <p:extLst>
      <p:ext uri="{BB962C8B-B14F-4D97-AF65-F5344CB8AC3E}">
        <p14:creationId xmlns:p14="http://schemas.microsoft.com/office/powerpoint/2010/main" val="23733083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B4D28E-28A7-4901-9115-A9C22C3D4EB1}"/>
              </a:ext>
            </a:extLst>
          </p:cNvPr>
          <p:cNvSpPr>
            <a:spLocks noGrp="1"/>
          </p:cNvSpPr>
          <p:nvPr>
            <p:ph type="title"/>
          </p:nvPr>
        </p:nvSpPr>
        <p:spPr/>
        <p:txBody>
          <a:bodyPr>
            <a:normAutofit/>
          </a:bodyPr>
          <a:lstStyle/>
          <a:p>
            <a:r>
              <a:rPr lang="nl-NL" sz="3600" b="1" dirty="0">
                <a:latin typeface="+mn-lt"/>
              </a:rPr>
              <a:t>Dankgebed en voorbeden</a:t>
            </a:r>
          </a:p>
        </p:txBody>
      </p:sp>
      <p:sp>
        <p:nvSpPr>
          <p:cNvPr id="3" name="Tijdelijke aanduiding voor inhoud 2">
            <a:extLst>
              <a:ext uri="{FF2B5EF4-FFF2-40B4-BE49-F238E27FC236}">
                <a16:creationId xmlns:a16="http://schemas.microsoft.com/office/drawing/2014/main" id="{04DEFDEF-B0C8-42BA-8BB4-F39AB23E73C4}"/>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879071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A2433-133F-3CCB-92A5-A638CEC3DF99}"/>
            </a:ext>
          </a:extLst>
        </p:cNvPr>
        <p:cNvGrpSpPr/>
        <p:nvPr/>
      </p:nvGrpSpPr>
      <p:grpSpPr>
        <a:xfrm>
          <a:off x="0" y="0"/>
          <a:ext cx="0" cy="0"/>
          <a:chOff x="0" y="0"/>
          <a:chExt cx="0" cy="0"/>
        </a:xfrm>
      </p:grpSpPr>
      <p:pic>
        <p:nvPicPr>
          <p:cNvPr id="2" name="Afbeelding 1">
            <a:extLst>
              <a:ext uri="{FF2B5EF4-FFF2-40B4-BE49-F238E27FC236}">
                <a16:creationId xmlns:a16="http://schemas.microsoft.com/office/drawing/2014/main" id="{4CA21E51-ACDE-30DF-D358-E24A418455E4}"/>
              </a:ext>
            </a:extLst>
          </p:cNvPr>
          <p:cNvPicPr>
            <a:picLocks noChangeAspect="1"/>
          </p:cNvPicPr>
          <p:nvPr/>
        </p:nvPicPr>
        <p:blipFill>
          <a:blip r:embed="rId3"/>
          <a:stretch>
            <a:fillRect/>
          </a:stretch>
        </p:blipFill>
        <p:spPr>
          <a:xfrm>
            <a:off x="6715496" y="4429496"/>
            <a:ext cx="2428504" cy="2428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a:extLst>
              <a:ext uri="{FF2B5EF4-FFF2-40B4-BE49-F238E27FC236}">
                <a16:creationId xmlns:a16="http://schemas.microsoft.com/office/drawing/2014/main" id="{0B595086-D909-B630-29C0-67EB7351799A}"/>
              </a:ext>
            </a:extLst>
          </p:cNvPr>
          <p:cNvSpPr>
            <a:spLocks noGrp="1" noChangeArrowheads="1"/>
          </p:cNvSpPr>
          <p:nvPr>
            <p:ph type="body" idx="1"/>
          </p:nvPr>
        </p:nvSpPr>
        <p:spPr>
          <a:xfrm>
            <a:off x="228295" y="613311"/>
            <a:ext cx="8687410" cy="5631378"/>
          </a:xfrm>
        </p:spPr>
        <p:txBody>
          <a:bodyPr>
            <a:noAutofit/>
          </a:bodyPr>
          <a:lstStyle/>
          <a:p>
            <a:pPr marL="0" indent="0">
              <a:buNone/>
            </a:pPr>
            <a:r>
              <a:rPr lang="nl-NL" altLang="nl-NL" sz="3600" b="1" dirty="0">
                <a:ea typeface="ＭＳ Ｐゴシック" panose="020B0600070205080204" pitchFamily="34" charset="-128"/>
              </a:rPr>
              <a:t>Collecten</a:t>
            </a:r>
          </a:p>
          <a:p>
            <a:pPr marL="0" indent="0">
              <a:buNone/>
            </a:pPr>
            <a:endParaRPr lang="nl-NL" altLang="nl-NL" sz="3600" b="1" dirty="0">
              <a:ea typeface="ＭＳ Ｐゴシック" panose="020B0600070205080204" pitchFamily="34" charset="-128"/>
            </a:endParaRPr>
          </a:p>
          <a:p>
            <a:pPr marL="0" indent="0">
              <a:buNone/>
            </a:pPr>
            <a:r>
              <a:rPr lang="nl-NL" altLang="nl-NL" sz="3600" dirty="0">
                <a:ea typeface="ＭＳ Ｐゴシック" panose="020B0600070205080204" pitchFamily="34" charset="-128"/>
              </a:rPr>
              <a:t>De collecte in de dienst is bestemd voor de kerk</a:t>
            </a:r>
          </a:p>
          <a:p>
            <a:pPr marL="0" indent="0">
              <a:buNone/>
            </a:pP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collecte bij de uitgang is bestemd voor de instandhouding van het kerkgebouw.</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Via de </a:t>
            </a:r>
            <a:r>
              <a:rPr lang="nl-NL" altLang="nl-NL" sz="3600" dirty="0" err="1">
                <a:ea typeface="ＭＳ Ｐゴシック" panose="020B0600070205080204" pitchFamily="34" charset="-128"/>
              </a:rPr>
              <a:t>Scipio</a:t>
            </a:r>
            <a:r>
              <a:rPr lang="nl-NL" altLang="nl-NL" sz="3600" dirty="0">
                <a:ea typeface="ＭＳ Ｐゴシック" panose="020B0600070205080204" pitchFamily="34" charset="-128"/>
              </a:rPr>
              <a:t>-app van de</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Mariakerk kunt u thuis of in</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spTree>
    <p:extLst>
      <p:ext uri="{BB962C8B-B14F-4D97-AF65-F5344CB8AC3E}">
        <p14:creationId xmlns:p14="http://schemas.microsoft.com/office/powerpoint/2010/main" val="11151117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74D688E-05DF-1896-4B54-BB09F495C4F2}"/>
              </a:ext>
            </a:extLst>
          </p:cNvPr>
          <p:cNvPicPr>
            <a:picLocks noChangeAspect="1"/>
          </p:cNvPicPr>
          <p:nvPr/>
        </p:nvPicPr>
        <p:blipFill>
          <a:blip r:embed="rId3"/>
          <a:stretch>
            <a:fillRect/>
          </a:stretch>
        </p:blipFill>
        <p:spPr>
          <a:xfrm>
            <a:off x="6715496" y="4429496"/>
            <a:ext cx="2428504" cy="2428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291" name="Tijdelijke aanduiding voor tekst 2"/>
          <p:cNvSpPr>
            <a:spLocks noGrp="1" noChangeArrowheads="1"/>
          </p:cNvSpPr>
          <p:nvPr>
            <p:ph type="body" idx="1"/>
          </p:nvPr>
        </p:nvSpPr>
        <p:spPr>
          <a:xfrm>
            <a:off x="228295" y="613311"/>
            <a:ext cx="8687410" cy="5631378"/>
          </a:xfrm>
        </p:spPr>
        <p:txBody>
          <a:bodyPr>
            <a:noAutofit/>
          </a:bodyPr>
          <a:lstStyle/>
          <a:p>
            <a:pPr marL="0" indent="0">
              <a:buNone/>
            </a:pPr>
            <a:endParaRPr lang="nl-NL" altLang="nl-NL" sz="3600" b="1" dirty="0">
              <a:ea typeface="ＭＳ Ｐゴシック" panose="020B0600070205080204" pitchFamily="34" charset="-128"/>
            </a:endParaRPr>
          </a:p>
          <a:p>
            <a:pPr marL="0" indent="0">
              <a:buNone/>
            </a:pPr>
            <a:r>
              <a:rPr lang="nl-NL" altLang="nl-NL" sz="3600" dirty="0">
                <a:ea typeface="ＭＳ Ｐゴシック" panose="020B0600070205080204" pitchFamily="34" charset="-128"/>
              </a:rPr>
              <a:t>De collecte in de dienst is bestemd voor de kerk</a:t>
            </a:r>
          </a:p>
          <a:p>
            <a:pPr marL="0" indent="0">
              <a:buNone/>
            </a:pP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collecte bij de uitgang is bestemd voor onderhoud van het kerkgebouw.</a:t>
            </a:r>
            <a:br>
              <a:rPr lang="nl-NL" altLang="nl-NL" sz="3600" dirty="0">
                <a:ea typeface="ＭＳ Ｐゴシック" panose="020B0600070205080204" pitchFamily="34" charset="-128"/>
              </a:rPr>
            </a:br>
            <a:br>
              <a:rPr lang="nl-NL" altLang="nl-NL" sz="3600" dirty="0">
                <a:ea typeface="ＭＳ Ｐゴシック" panose="020B0600070205080204" pitchFamily="34" charset="-128"/>
              </a:rPr>
            </a:br>
            <a:r>
              <a:rPr lang="nl-NL" altLang="nl-NL" sz="3600" dirty="0">
                <a:ea typeface="ＭＳ Ｐゴシック" panose="020B0600070205080204" pitchFamily="34" charset="-128"/>
              </a:rPr>
              <a:t>Via de </a:t>
            </a:r>
            <a:r>
              <a:rPr lang="nl-NL" altLang="nl-NL" sz="3600" dirty="0" err="1">
                <a:ea typeface="ＭＳ Ｐゴシック" panose="020B0600070205080204" pitchFamily="34" charset="-128"/>
              </a:rPr>
              <a:t>Scipio</a:t>
            </a:r>
            <a:r>
              <a:rPr lang="nl-NL" altLang="nl-NL" sz="3600" dirty="0">
                <a:ea typeface="ＭＳ Ｐゴシック" panose="020B0600070205080204" pitchFamily="34" charset="-128"/>
              </a:rPr>
              <a:t>-app van de</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Mariakerk kunt u thuis of in</a:t>
            </a:r>
            <a:br>
              <a:rPr lang="nl-NL" altLang="nl-NL" sz="3600" dirty="0">
                <a:ea typeface="ＭＳ Ｐゴシック" panose="020B0600070205080204" pitchFamily="34" charset="-128"/>
              </a:rPr>
            </a:br>
            <a:r>
              <a:rPr lang="nl-NL" altLang="nl-NL" sz="3600" dirty="0">
                <a:ea typeface="ＭＳ Ｐゴシック" panose="020B0600070205080204" pitchFamily="34" charset="-128"/>
              </a:rPr>
              <a:t>de kerk ook geven.</a:t>
            </a:r>
          </a:p>
          <a:p>
            <a:pPr marL="0" indent="0">
              <a:buNone/>
            </a:pPr>
            <a:endParaRPr lang="nl-NL" altLang="nl-NL" sz="3600" dirty="0">
              <a:ea typeface="ＭＳ Ｐゴシック" panose="020B0600070205080204" pitchFamily="34" charset="-128"/>
            </a:endParaRPr>
          </a:p>
          <a:p>
            <a:pPr marL="0" indent="0">
              <a:buNone/>
            </a:pPr>
            <a:endParaRPr lang="nl-NL" altLang="nl-NL" sz="3600" dirty="0">
              <a:ea typeface="ＭＳ Ｐゴシック" panose="020B0600070205080204" pitchFamily="34" charset="-128"/>
            </a:endParaRPr>
          </a:p>
        </p:txBody>
      </p:sp>
      <p:pic>
        <p:nvPicPr>
          <p:cNvPr id="4" name="Afbeelding 3">
            <a:extLst>
              <a:ext uri="{FF2B5EF4-FFF2-40B4-BE49-F238E27FC236}">
                <a16:creationId xmlns:a16="http://schemas.microsoft.com/office/drawing/2014/main" id="{C76E8D82-4EB0-42CC-8463-37D69099A994}"/>
              </a:ext>
            </a:extLst>
          </p:cNvPr>
          <p:cNvPicPr>
            <a:picLocks noChangeAspect="1"/>
          </p:cNvPicPr>
          <p:nvPr/>
        </p:nvPicPr>
        <p:blipFill rotWithShape="1">
          <a:blip r:embed="rId4">
            <a:extLst>
              <a:ext uri="{28A0092B-C50C-407E-A947-70E740481C1C}">
                <a14:useLocalDpi xmlns:a14="http://schemas.microsoft.com/office/drawing/2010/main" val="0"/>
              </a:ext>
            </a:extLst>
          </a:blip>
          <a:srcRect l="3430" t="19142" r="3316"/>
          <a:stretch/>
        </p:blipFill>
        <p:spPr>
          <a:xfrm>
            <a:off x="0" y="1206424"/>
            <a:ext cx="9144000" cy="5774864"/>
          </a:xfrm>
          <a:prstGeom prst="rect">
            <a:avLst/>
          </a:prstGeom>
        </p:spPr>
      </p:pic>
    </p:spTree>
    <p:extLst>
      <p:ext uri="{BB962C8B-B14F-4D97-AF65-F5344CB8AC3E}">
        <p14:creationId xmlns:p14="http://schemas.microsoft.com/office/powerpoint/2010/main" val="21496767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ADFDDE-8B6F-443F-9596-419EAD6401F7}"/>
              </a:ext>
            </a:extLst>
          </p:cNvPr>
          <p:cNvSpPr>
            <a:spLocks noGrp="1"/>
          </p:cNvSpPr>
          <p:nvPr>
            <p:ph type="title"/>
          </p:nvPr>
        </p:nvSpPr>
        <p:spPr/>
        <p:txBody>
          <a:bodyPr>
            <a:normAutofit/>
          </a:bodyPr>
          <a:lstStyle/>
          <a:p>
            <a:r>
              <a:rPr lang="nl-NL" sz="3600" b="1" dirty="0">
                <a:latin typeface="+mn-lt"/>
              </a:rPr>
              <a:t>Slotlied NLB 482: 1 en 3 “Er is uit ‘s werelds duistere wolken”</a:t>
            </a:r>
          </a:p>
        </p:txBody>
      </p:sp>
      <p:sp>
        <p:nvSpPr>
          <p:cNvPr id="3" name="Tijdelijke aanduiding voor inhoud 2">
            <a:extLst>
              <a:ext uri="{FF2B5EF4-FFF2-40B4-BE49-F238E27FC236}">
                <a16:creationId xmlns:a16="http://schemas.microsoft.com/office/drawing/2014/main" id="{D89AE81D-C0A5-4A44-991F-B68F387D94D8}"/>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35873578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A19502-0661-4FBD-A118-952F7F129C09}"/>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99DCB576-41C5-41C3-8CEE-D3873DDEEE58}"/>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D4E94D8F-C144-4B8F-A844-8DE41191F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a:extLst>
              <a:ext uri="{FF2B5EF4-FFF2-40B4-BE49-F238E27FC236}">
                <a16:creationId xmlns:a16="http://schemas.microsoft.com/office/drawing/2014/main" id="{D9BEB15C-3622-4A1A-A5EC-F8DB7AB1032E}"/>
              </a:ext>
            </a:extLst>
          </p:cNvPr>
          <p:cNvSpPr txBox="1"/>
          <p:nvPr/>
        </p:nvSpPr>
        <p:spPr>
          <a:xfrm>
            <a:off x="474133" y="338667"/>
            <a:ext cx="1738489" cy="646331"/>
          </a:xfrm>
          <a:prstGeom prst="rect">
            <a:avLst/>
          </a:prstGeom>
          <a:noFill/>
        </p:spPr>
        <p:txBody>
          <a:bodyPr wrap="square" rtlCol="0">
            <a:spAutoFit/>
          </a:bodyPr>
          <a:lstStyle/>
          <a:p>
            <a:r>
              <a:rPr lang="nl-NL" sz="3600" b="1" dirty="0"/>
              <a:t>NLB 482</a:t>
            </a:r>
          </a:p>
        </p:txBody>
      </p:sp>
    </p:spTree>
    <p:extLst>
      <p:ext uri="{BB962C8B-B14F-4D97-AF65-F5344CB8AC3E}">
        <p14:creationId xmlns:p14="http://schemas.microsoft.com/office/powerpoint/2010/main" val="22381115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025A5D-8677-49E4-B687-672DE060DEAF}"/>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AC77B402-649D-4950-8F48-DC2B8EFD97C4}"/>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6AB5A25F-9717-4F7A-B871-D6C45CEE45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07478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8F888-7184-4DBD-872E-E82799A60AD0}"/>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D5B1346C-B0D1-4A91-83C4-F7D1C6EA7FC1}"/>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3CCFAB52-32F7-403C-B0EA-8DB9C4D631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679459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9DCE50-2823-485D-8261-DCBFA266352C}"/>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D52C7CAC-56AF-4514-B66D-9765CC7B3A3C}"/>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88922C01-44E8-4776-B3CD-23903EAE9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90406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54B3D2-0596-47AC-81A7-62190F370115}"/>
              </a:ext>
            </a:extLst>
          </p:cNvPr>
          <p:cNvSpPr>
            <a:spLocks noGrp="1"/>
          </p:cNvSpPr>
          <p:nvPr>
            <p:ph type="title"/>
          </p:nvPr>
        </p:nvSpPr>
        <p:spPr/>
        <p:txBody>
          <a:bodyPr>
            <a:normAutofit/>
          </a:bodyPr>
          <a:lstStyle/>
          <a:p>
            <a:r>
              <a:rPr lang="nl-NL" sz="3600" b="1" dirty="0">
                <a:latin typeface="+mn-lt"/>
              </a:rPr>
              <a:t>Zegen</a:t>
            </a:r>
          </a:p>
        </p:txBody>
      </p:sp>
      <p:sp>
        <p:nvSpPr>
          <p:cNvPr id="3" name="Tijdelijke aanduiding voor inhoud 2">
            <a:extLst>
              <a:ext uri="{FF2B5EF4-FFF2-40B4-BE49-F238E27FC236}">
                <a16:creationId xmlns:a16="http://schemas.microsoft.com/office/drawing/2014/main" id="{8C4C0558-EB45-499C-A89B-F2F9F1F66397}"/>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23863998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541983B-C20C-40CC-B365-C87B2FB58CBC}"/>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15442" y="3429000"/>
            <a:ext cx="4121945" cy="2747963"/>
          </a:xfrm>
        </p:spPr>
      </p:pic>
      <p:sp>
        <p:nvSpPr>
          <p:cNvPr id="6" name="Tekstvak 5">
            <a:extLst>
              <a:ext uri="{FF2B5EF4-FFF2-40B4-BE49-F238E27FC236}">
                <a16:creationId xmlns:a16="http://schemas.microsoft.com/office/drawing/2014/main" id="{91DB14C1-3844-41C8-9A0E-9F79A091A40F}"/>
              </a:ext>
            </a:extLst>
          </p:cNvPr>
          <p:cNvSpPr txBox="1"/>
          <p:nvPr/>
        </p:nvSpPr>
        <p:spPr>
          <a:xfrm>
            <a:off x="520861" y="960699"/>
            <a:ext cx="6657785" cy="1200329"/>
          </a:xfrm>
          <a:prstGeom prst="rect">
            <a:avLst/>
          </a:prstGeom>
          <a:noFill/>
        </p:spPr>
        <p:txBody>
          <a:bodyPr wrap="none" rtlCol="0">
            <a:spAutoFit/>
          </a:bodyPr>
          <a:lstStyle/>
          <a:p>
            <a:r>
              <a:rPr lang="nl-NL" sz="3600" b="1" dirty="0"/>
              <a:t>Koffie in de Voorhof</a:t>
            </a:r>
          </a:p>
          <a:p>
            <a:r>
              <a:rPr lang="nl-NL" sz="3600" b="1" dirty="0"/>
              <a:t>Gasten zijn ook van harte welkom</a:t>
            </a:r>
          </a:p>
        </p:txBody>
      </p:sp>
    </p:spTree>
    <p:extLst>
      <p:ext uri="{BB962C8B-B14F-4D97-AF65-F5344CB8AC3E}">
        <p14:creationId xmlns:p14="http://schemas.microsoft.com/office/powerpoint/2010/main" val="4243337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021881-0495-4EF1-863D-A4521C655EB4}"/>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15511935-24CD-4B8F-8565-33BE8AE8BB80}"/>
              </a:ext>
            </a:extLst>
          </p:cNvPr>
          <p:cNvSpPr>
            <a:spLocks noGrp="1"/>
          </p:cNvSpPr>
          <p:nvPr>
            <p:ph type="subTitle" idx="1"/>
          </p:nvPr>
        </p:nvSpPr>
        <p:spPr/>
        <p:txBody>
          <a:bodyPr/>
          <a:lstStyle/>
          <a:p>
            <a:endParaRPr lang="nl-NL"/>
          </a:p>
        </p:txBody>
      </p:sp>
      <p:pic>
        <p:nvPicPr>
          <p:cNvPr id="5" name="Afbeelding 4">
            <a:extLst>
              <a:ext uri="{FF2B5EF4-FFF2-40B4-BE49-F238E27FC236}">
                <a16:creationId xmlns:a16="http://schemas.microsoft.com/office/drawing/2014/main" id="{C1930777-8971-438E-B636-A0E3C2B60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35220953"/>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1470</TotalTime>
  <Words>1500</Words>
  <Application>Microsoft Office PowerPoint</Application>
  <PresentationFormat>Diavoorstelling (4:3)</PresentationFormat>
  <Paragraphs>107</Paragraphs>
  <Slides>89</Slides>
  <Notes>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89</vt:i4>
      </vt:variant>
    </vt:vector>
  </HeadingPairs>
  <TitlesOfParts>
    <vt:vector size="96" baseType="lpstr">
      <vt:lpstr>ＭＳ Ｐゴシック</vt:lpstr>
      <vt:lpstr>Arial</vt:lpstr>
      <vt:lpstr>Calibri</vt:lpstr>
      <vt:lpstr>Calibri Light</vt:lpstr>
      <vt:lpstr>Tahoma</vt:lpstr>
      <vt:lpstr>Times New Roman</vt:lpstr>
      <vt:lpstr>Kantoorthema</vt:lpstr>
      <vt:lpstr>PowerPoint-presentatie</vt:lpstr>
      <vt:lpstr>PowerPoint-presentatie</vt:lpstr>
      <vt:lpstr>PowerPoint-presentatie</vt:lpstr>
      <vt:lpstr>PowerPoint-presentatie</vt:lpstr>
      <vt:lpstr>PowerPoint-presentatie</vt:lpstr>
      <vt:lpstr>PowerPoint-presentatie</vt:lpstr>
      <vt:lpstr>Lied voor de dienst:  NLB 939 ‘Op U alleen‘</vt:lpstr>
      <vt:lpstr>PowerPoint-presentatie</vt:lpstr>
      <vt:lpstr>PowerPoint-presentatie</vt:lpstr>
      <vt:lpstr>PowerPoint-presentatie</vt:lpstr>
      <vt:lpstr>PowerPoint-presentatie</vt:lpstr>
      <vt:lpstr>PowerPoint-presentatie</vt:lpstr>
      <vt:lpstr>PowerPoint-presentatie</vt:lpstr>
      <vt:lpstr>Welkom en mededelingen</vt:lpstr>
      <vt:lpstr>NLB 118: 8 en 9 “De Steen, die door de tempelbouwers”</vt:lpstr>
      <vt:lpstr>PowerPoint-presentatie</vt:lpstr>
      <vt:lpstr>PowerPoint-presentatie</vt:lpstr>
      <vt:lpstr>PowerPoint-presentatie</vt:lpstr>
      <vt:lpstr>PowerPoint-presentatie</vt:lpstr>
      <vt:lpstr>Stil gebed, bemoediging en groet</vt:lpstr>
      <vt:lpstr>Inleidende woorden</vt:lpstr>
      <vt:lpstr>NLB 480 “Ik wandel in gedachten”</vt:lpstr>
      <vt:lpstr>NLB 480</vt:lpstr>
      <vt:lpstr>PowerPoint-presentatie</vt:lpstr>
      <vt:lpstr>PowerPoint-presentatie</vt:lpstr>
      <vt:lpstr>PowerPoint-presentatie</vt:lpstr>
      <vt:lpstr>PowerPoint-presentatie</vt:lpstr>
      <vt:lpstr>PowerPoint-presentatie</vt:lpstr>
      <vt:lpstr>PowerPoint-presentatie</vt:lpstr>
      <vt:lpstr>PowerPoint-presentatie</vt:lpstr>
      <vt:lpstr>Drempelgebed</vt:lpstr>
      <vt:lpstr>Woorden voor onderweg Galaten 5: 13 – 1, 22 - 26</vt:lpstr>
      <vt:lpstr>PowerPoint-presentatie</vt:lpstr>
      <vt:lpstr>PowerPoint-presentatie</vt:lpstr>
      <vt:lpstr>PowerPoint-presentatie</vt:lpstr>
      <vt:lpstr>PowerPoint-presentatie</vt:lpstr>
      <vt:lpstr>Opw 785: “Fundament”</vt:lpstr>
      <vt:lpstr>PowerPoint-presentatie</vt:lpstr>
      <vt:lpstr>PowerPoint-presentatie</vt:lpstr>
      <vt:lpstr>PowerPoint-presentatie</vt:lpstr>
      <vt:lpstr>PowerPoint-presentatie</vt:lpstr>
      <vt:lpstr>PowerPoint-presentatie</vt:lpstr>
      <vt:lpstr>Kinderen naar kindernevendienst</vt:lpstr>
      <vt:lpstr>Gebed</vt:lpstr>
      <vt:lpstr>Galaten 3: 23 – 4; 7</vt:lpstr>
      <vt:lpstr>PowerPoint-presentatie</vt:lpstr>
      <vt:lpstr>PowerPoint-presentatie</vt:lpstr>
      <vt:lpstr>PowerPoint-presentatie</vt:lpstr>
      <vt:lpstr>PowerPoint-presentatie</vt:lpstr>
      <vt:lpstr>PowerPoint-presentatie</vt:lpstr>
      <vt:lpstr>NLB 473: “Er is een roos ontloken”</vt:lpstr>
      <vt:lpstr>NLB 473</vt:lpstr>
      <vt:lpstr>PowerPoint-presentatie</vt:lpstr>
      <vt:lpstr>PowerPoint-presentatie</vt:lpstr>
      <vt:lpstr>PowerPoint-presentatie</vt:lpstr>
      <vt:lpstr>PowerPoint-presentatie</vt:lpstr>
      <vt:lpstr>PowerPoint-presentatie</vt:lpstr>
      <vt:lpstr>Overdenking </vt:lpstr>
      <vt:lpstr>PowerPoint-presentatie</vt:lpstr>
      <vt:lpstr>NLB 496: “Een ster ging op uit Israël”</vt:lpstr>
      <vt:lpstr>NLB 496</vt:lpstr>
      <vt:lpstr>PowerPoint-presentatie</vt:lpstr>
      <vt:lpstr>PowerPoint-presentatie</vt:lpstr>
      <vt:lpstr>PowerPoint-presentatie</vt:lpstr>
      <vt:lpstr>PowerPoint-presentatie</vt:lpstr>
      <vt:lpstr>PowerPoint-presentatie</vt:lpstr>
      <vt:lpstr>Kinderen terug in de kerk</vt:lpstr>
      <vt:lpstr>Kinderlied KEE 10 “Heer U kent mij als geen ander”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Dankgebed en voorbeden</vt:lpstr>
      <vt:lpstr>PowerPoint-presentatie</vt:lpstr>
      <vt:lpstr>PowerPoint-presentatie</vt:lpstr>
      <vt:lpstr>Slotlied NLB 482: 1 en 3 “Er is uit ‘s werelds duistere wolken”</vt:lpstr>
      <vt:lpstr>PowerPoint-presentatie</vt:lpstr>
      <vt:lpstr>PowerPoint-presentatie</vt:lpstr>
      <vt:lpstr>PowerPoint-presentatie</vt:lpstr>
      <vt:lpstr>PowerPoint-presentatie</vt:lpstr>
      <vt:lpstr>Zegen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janna korthoef</dc:creator>
  <cp:lastModifiedBy>Mariakerk Vollenhove</cp:lastModifiedBy>
  <cp:revision>51</cp:revision>
  <dcterms:created xsi:type="dcterms:W3CDTF">2024-10-24T13:40:59Z</dcterms:created>
  <dcterms:modified xsi:type="dcterms:W3CDTF">2024-12-27T18:20:39Z</dcterms:modified>
</cp:coreProperties>
</file>