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0"/>
  </p:notesMasterIdLst>
  <p:sldIdLst>
    <p:sldId id="2876" r:id="rId2"/>
    <p:sldId id="3023" r:id="rId3"/>
    <p:sldId id="524" r:id="rId4"/>
    <p:sldId id="3024" r:id="rId5"/>
    <p:sldId id="2963" r:id="rId6"/>
    <p:sldId id="2877" r:id="rId7"/>
    <p:sldId id="2960" r:id="rId8"/>
    <p:sldId id="2961" r:id="rId9"/>
    <p:sldId id="2962" r:id="rId10"/>
    <p:sldId id="2964" r:id="rId11"/>
    <p:sldId id="257" r:id="rId12"/>
    <p:sldId id="256" r:id="rId13"/>
    <p:sldId id="2966" r:id="rId14"/>
    <p:sldId id="261" r:id="rId15"/>
    <p:sldId id="2967" r:id="rId16"/>
    <p:sldId id="2968" r:id="rId17"/>
    <p:sldId id="2969" r:id="rId18"/>
    <p:sldId id="2970" r:id="rId19"/>
    <p:sldId id="3029" r:id="rId20"/>
    <p:sldId id="2971" r:id="rId21"/>
    <p:sldId id="2972" r:id="rId22"/>
    <p:sldId id="2973" r:id="rId23"/>
    <p:sldId id="2974" r:id="rId24"/>
    <p:sldId id="258" r:id="rId25"/>
    <p:sldId id="259" r:id="rId26"/>
    <p:sldId id="260" r:id="rId27"/>
    <p:sldId id="2975" r:id="rId28"/>
    <p:sldId id="262" r:id="rId29"/>
    <p:sldId id="263" r:id="rId30"/>
    <p:sldId id="264" r:id="rId31"/>
    <p:sldId id="265" r:id="rId32"/>
    <p:sldId id="266" r:id="rId33"/>
    <p:sldId id="267" r:id="rId34"/>
    <p:sldId id="268" r:id="rId35"/>
    <p:sldId id="269" r:id="rId36"/>
    <p:sldId id="2976" r:id="rId37"/>
    <p:sldId id="2977" r:id="rId38"/>
    <p:sldId id="2978" r:id="rId39"/>
    <p:sldId id="2987" r:id="rId40"/>
    <p:sldId id="3030" r:id="rId41"/>
    <p:sldId id="3031" r:id="rId42"/>
    <p:sldId id="3032" r:id="rId43"/>
    <p:sldId id="2988" r:id="rId44"/>
    <p:sldId id="2989" r:id="rId45"/>
    <p:sldId id="2990" r:id="rId46"/>
    <p:sldId id="270" r:id="rId47"/>
    <p:sldId id="271" r:id="rId48"/>
    <p:sldId id="2991" r:id="rId49"/>
    <p:sldId id="2992" r:id="rId50"/>
    <p:sldId id="2996" r:id="rId51"/>
    <p:sldId id="2993" r:id="rId52"/>
    <p:sldId id="2994" r:id="rId53"/>
    <p:sldId id="2995" r:id="rId54"/>
    <p:sldId id="2997" r:id="rId55"/>
    <p:sldId id="3001" r:id="rId56"/>
    <p:sldId id="2999" r:id="rId57"/>
    <p:sldId id="3000" r:id="rId58"/>
    <p:sldId id="3002" r:id="rId59"/>
    <p:sldId id="3003" r:id="rId60"/>
    <p:sldId id="3004" r:id="rId61"/>
    <p:sldId id="3005" r:id="rId62"/>
    <p:sldId id="3006" r:id="rId63"/>
    <p:sldId id="3007" r:id="rId64"/>
    <p:sldId id="3008" r:id="rId65"/>
    <p:sldId id="3009" r:id="rId66"/>
    <p:sldId id="3010" r:id="rId67"/>
    <p:sldId id="3011" r:id="rId68"/>
    <p:sldId id="3012" r:id="rId69"/>
    <p:sldId id="3013" r:id="rId70"/>
    <p:sldId id="3015" r:id="rId71"/>
    <p:sldId id="2927" r:id="rId72"/>
    <p:sldId id="3017" r:id="rId73"/>
    <p:sldId id="3018" r:id="rId74"/>
    <p:sldId id="3019" r:id="rId75"/>
    <p:sldId id="3020" r:id="rId76"/>
    <p:sldId id="3021" r:id="rId77"/>
    <p:sldId id="3022" r:id="rId78"/>
    <p:sldId id="2926" r:id="rId7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62" autoAdjust="0"/>
    <p:restoredTop sz="94660"/>
  </p:normalViewPr>
  <p:slideViewPr>
    <p:cSldViewPr snapToGrid="0">
      <p:cViewPr varScale="1">
        <p:scale>
          <a:sx n="83" d="100"/>
          <a:sy n="83" d="100"/>
        </p:scale>
        <p:origin x="7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8286A-0F54-4026-9859-E6F88A07259C}" type="datetimeFigureOut">
              <a:rPr lang="nl-NL" smtClean="0"/>
              <a:t>25-4-2025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08F2A-96DE-452F-9339-86F2E71E197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6027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28C2F17-7221-7F10-09AF-BA9F072DC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hape 82">
            <a:extLst>
              <a:ext uri="{FF2B5EF4-FFF2-40B4-BE49-F238E27FC236}">
                <a16:creationId xmlns:a16="http://schemas.microsoft.com/office/drawing/2014/main" id="{D9C37EFB-A9C2-50C0-F66A-AE8B7B29B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 pitchFamily="34" charset="0"/>
              <a:buNone/>
              <a:tabLst/>
              <a:defRPr/>
            </a:pPr>
            <a:r>
              <a:rPr kumimoji="0" lang="en-US" alt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  <a:sym typeface="Calibri" pitchFamily="34" charset="0"/>
              </a:rPr>
              <a:t>*</a:t>
            </a:r>
          </a:p>
        </p:txBody>
      </p:sp>
      <p:sp>
        <p:nvSpPr>
          <p:cNvPr id="99331" name="Shape 83">
            <a:extLst>
              <a:ext uri="{FF2B5EF4-FFF2-40B4-BE49-F238E27FC236}">
                <a16:creationId xmlns:a16="http://schemas.microsoft.com/office/drawing/2014/main" id="{C7E265BD-C2E3-A8D6-62B1-8841544082A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99332" name="Shape 84">
            <a:extLst>
              <a:ext uri="{FF2B5EF4-FFF2-40B4-BE49-F238E27FC236}">
                <a16:creationId xmlns:a16="http://schemas.microsoft.com/office/drawing/2014/main" id="{59667597-472A-3685-472F-D02C90B65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  <a:sym typeface="Arial" pitchFamily="34" charset="0"/>
            </a:endParaRPr>
          </a:p>
        </p:txBody>
      </p:sp>
      <p:sp>
        <p:nvSpPr>
          <p:cNvPr id="99333" name="Shape 85">
            <a:extLst>
              <a:ext uri="{FF2B5EF4-FFF2-40B4-BE49-F238E27FC236}">
                <a16:creationId xmlns:a16="http://schemas.microsoft.com/office/drawing/2014/main" id="{21399B1C-DBFE-C310-C0E9-441CAEDC4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 pitchFamily="34" charset="0"/>
              <a:buNone/>
              <a:tabLst/>
              <a:defRPr/>
            </a:pPr>
            <a:r>
              <a:rPr kumimoji="0" lang="en-US" alt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  <a:sym typeface="Calibri" pitchFamily="34" charset="0"/>
              </a:rPr>
              <a:t>*</a:t>
            </a:r>
          </a:p>
        </p:txBody>
      </p:sp>
      <p:sp>
        <p:nvSpPr>
          <p:cNvPr id="99334" name="Shape 86">
            <a:extLst>
              <a:ext uri="{FF2B5EF4-FFF2-40B4-BE49-F238E27FC236}">
                <a16:creationId xmlns:a16="http://schemas.microsoft.com/office/drawing/2014/main" id="{A61DDD95-57CA-4C31-F474-F8FBCA1F01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52069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2048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85C5BCB-DB10-410D-A7AE-360FB6048210}" type="slidenum">
              <a:rPr lang="nl-NL" altLang="nl-NL" sz="1200"/>
              <a:pPr eaLnBrk="1" hangingPunct="1"/>
              <a:t>66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744463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2150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B3003D0-8010-4847-A4FA-B42BA4013AD7}" type="slidenum">
              <a:rPr lang="nl-NL" altLang="nl-NL" sz="1200"/>
              <a:pPr eaLnBrk="1" hangingPunct="1"/>
              <a:t>67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3545515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2253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A94DDCB-1739-4F37-8ED4-EEA0778580B9}" type="slidenum">
              <a:rPr lang="nl-NL" altLang="nl-NL" sz="1200"/>
              <a:pPr eaLnBrk="1" hangingPunct="1"/>
              <a:t>68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1492252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28C2F17-7221-7F10-09AF-BA9F072DC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hape 82">
            <a:extLst>
              <a:ext uri="{FF2B5EF4-FFF2-40B4-BE49-F238E27FC236}">
                <a16:creationId xmlns:a16="http://schemas.microsoft.com/office/drawing/2014/main" id="{D9C37EFB-A9C2-50C0-F66A-AE8B7B29B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 pitchFamily="34" charset="0"/>
              <a:buNone/>
              <a:tabLst/>
              <a:defRPr/>
            </a:pPr>
            <a:r>
              <a:rPr kumimoji="0" lang="en-US" alt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  <a:sym typeface="Calibri" pitchFamily="34" charset="0"/>
              </a:rPr>
              <a:t>*</a:t>
            </a:r>
          </a:p>
        </p:txBody>
      </p:sp>
      <p:sp>
        <p:nvSpPr>
          <p:cNvPr id="99331" name="Shape 83">
            <a:extLst>
              <a:ext uri="{FF2B5EF4-FFF2-40B4-BE49-F238E27FC236}">
                <a16:creationId xmlns:a16="http://schemas.microsoft.com/office/drawing/2014/main" id="{C7E265BD-C2E3-A8D6-62B1-8841544082A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99332" name="Shape 84">
            <a:extLst>
              <a:ext uri="{FF2B5EF4-FFF2-40B4-BE49-F238E27FC236}">
                <a16:creationId xmlns:a16="http://schemas.microsoft.com/office/drawing/2014/main" id="{59667597-472A-3685-472F-D02C90B65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  <a:sym typeface="Arial" pitchFamily="34" charset="0"/>
            </a:endParaRPr>
          </a:p>
        </p:txBody>
      </p:sp>
      <p:sp>
        <p:nvSpPr>
          <p:cNvPr id="99333" name="Shape 85">
            <a:extLst>
              <a:ext uri="{FF2B5EF4-FFF2-40B4-BE49-F238E27FC236}">
                <a16:creationId xmlns:a16="http://schemas.microsoft.com/office/drawing/2014/main" id="{21399B1C-DBFE-C310-C0E9-441CAEDC4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 pitchFamily="34" charset="0"/>
              <a:buNone/>
              <a:tabLst/>
              <a:defRPr/>
            </a:pPr>
            <a:r>
              <a:rPr kumimoji="0" lang="en-US" alt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  <a:sym typeface="Calibri" pitchFamily="34" charset="0"/>
              </a:rPr>
              <a:t>*</a:t>
            </a:r>
          </a:p>
        </p:txBody>
      </p:sp>
      <p:sp>
        <p:nvSpPr>
          <p:cNvPr id="99334" name="Shape 86">
            <a:extLst>
              <a:ext uri="{FF2B5EF4-FFF2-40B4-BE49-F238E27FC236}">
                <a16:creationId xmlns:a16="http://schemas.microsoft.com/office/drawing/2014/main" id="{A61DDD95-57CA-4C31-F474-F8FBCA1F01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91718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C87DC1F-687A-4D35-A3BC-77242D4B4778}" type="slidenum">
              <a:rPr lang="nl-NL" altLang="nl-NL" sz="1200"/>
              <a:pPr eaLnBrk="1" hangingPunct="1"/>
              <a:t>59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4155296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434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08D6A1B-A620-48A5-B58A-3F23D7033BF5}" type="slidenum">
              <a:rPr lang="nl-NL" altLang="nl-NL" sz="1200"/>
              <a:pPr eaLnBrk="1" hangingPunct="1"/>
              <a:t>60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14163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9B21376-3897-458A-953E-DD458F998A87}" type="slidenum">
              <a:rPr lang="nl-NL" altLang="nl-NL" sz="1200"/>
              <a:pPr eaLnBrk="1" hangingPunct="1"/>
              <a:t>61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1133337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63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DE3FCE9-C022-4BA3-B500-49CD4EA5AA5B}" type="slidenum">
              <a:rPr lang="nl-NL" altLang="nl-NL" sz="1200"/>
              <a:pPr eaLnBrk="1" hangingPunct="1"/>
              <a:t>62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1334459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741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53F6FE2-A696-4339-BB36-452CF9BBE31D}" type="slidenum">
              <a:rPr lang="nl-NL" altLang="nl-NL" sz="1200"/>
              <a:pPr eaLnBrk="1" hangingPunct="1"/>
              <a:t>63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836726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843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E8EA4A7-CB32-4705-A780-C89A39A71F63}" type="slidenum">
              <a:rPr lang="nl-NL" altLang="nl-NL" sz="1200"/>
              <a:pPr eaLnBrk="1" hangingPunct="1"/>
              <a:t>64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334610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94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4D196B3-5D10-427F-865E-E1BE67DE0CD5}" type="slidenum">
              <a:rPr lang="nl-NL" altLang="nl-NL" sz="1200"/>
              <a:pPr eaLnBrk="1" hangingPunct="1"/>
              <a:t>65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1425666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8CA1-E6E5-429F-83E2-CB2F78030DB7}" type="datetimeFigureOut">
              <a:rPr lang="nl-NL" smtClean="0"/>
              <a:t>25-4-2025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43E2A-762B-4FD9-A3F6-6EABDA9664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9411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8CA1-E6E5-429F-83E2-CB2F78030DB7}" type="datetimeFigureOut">
              <a:rPr lang="nl-NL" smtClean="0"/>
              <a:t>25-4-2025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43E2A-762B-4FD9-A3F6-6EABDA9664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8866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8CA1-E6E5-429F-83E2-CB2F78030DB7}" type="datetimeFigureOut">
              <a:rPr lang="nl-NL" smtClean="0"/>
              <a:t>25-4-2025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43E2A-762B-4FD9-A3F6-6EABDA9664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8584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8CA1-E6E5-429F-83E2-CB2F78030DB7}" type="datetimeFigureOut">
              <a:rPr lang="nl-NL" smtClean="0"/>
              <a:t>25-4-2025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43E2A-762B-4FD9-A3F6-6EABDA9664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0493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8CA1-E6E5-429F-83E2-CB2F78030DB7}" type="datetimeFigureOut">
              <a:rPr lang="nl-NL" smtClean="0"/>
              <a:t>25-4-2025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43E2A-762B-4FD9-A3F6-6EABDA9664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9303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8CA1-E6E5-429F-83E2-CB2F78030DB7}" type="datetimeFigureOut">
              <a:rPr lang="nl-NL" smtClean="0"/>
              <a:t>25-4-2025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43E2A-762B-4FD9-A3F6-6EABDA9664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3277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8CA1-E6E5-429F-83E2-CB2F78030DB7}" type="datetimeFigureOut">
              <a:rPr lang="nl-NL" smtClean="0"/>
              <a:t>25-4-2025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43E2A-762B-4FD9-A3F6-6EABDA9664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96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8CA1-E6E5-429F-83E2-CB2F78030DB7}" type="datetimeFigureOut">
              <a:rPr lang="nl-NL" smtClean="0"/>
              <a:t>25-4-2025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43E2A-762B-4FD9-A3F6-6EABDA9664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8019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8CA1-E6E5-429F-83E2-CB2F78030DB7}" type="datetimeFigureOut">
              <a:rPr lang="nl-NL" smtClean="0"/>
              <a:t>25-4-2025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43E2A-762B-4FD9-A3F6-6EABDA9664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8650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8CA1-E6E5-429F-83E2-CB2F78030DB7}" type="datetimeFigureOut">
              <a:rPr lang="nl-NL" smtClean="0"/>
              <a:t>25-4-2025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43E2A-762B-4FD9-A3F6-6EABDA9664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6032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8CA1-E6E5-429F-83E2-CB2F78030DB7}" type="datetimeFigureOut">
              <a:rPr lang="nl-NL" smtClean="0"/>
              <a:t>25-4-2025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43E2A-762B-4FD9-A3F6-6EABDA9664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4322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28CA1-E6E5-429F-83E2-CB2F78030DB7}" type="datetimeFigureOut">
              <a:rPr lang="nl-NL" smtClean="0"/>
              <a:t>25-4-2025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43E2A-762B-4FD9-A3F6-6EABDA9664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930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ilburg.sp.nl/nieuws/2020/05/4-en-5-mei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nl/photo/706641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36054-05EA-5AA7-944D-451A3407E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78">
            <a:extLst>
              <a:ext uri="{FF2B5EF4-FFF2-40B4-BE49-F238E27FC236}">
                <a16:creationId xmlns:a16="http://schemas.microsoft.com/office/drawing/2014/main" id="{0DE58646-EEAC-6C9C-FA9A-70844500F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7866"/>
            <a:ext cx="8229600" cy="102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 pitchFamily="34" charset="0"/>
              <a:buNone/>
              <a:tabLst/>
              <a:defRPr/>
            </a:pPr>
            <a:r>
              <a:rPr kumimoji="0" lang="en-US" alt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  <a:sym typeface="Calibri" pitchFamily="34" charset="0"/>
              </a:rPr>
              <a:t>   </a:t>
            </a:r>
            <a:r>
              <a:rPr kumimoji="0" lang="en-US" alt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Welkom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 pitchFamily="34" charset="0"/>
              <a:buNone/>
              <a:tabLst/>
              <a:defRPr/>
            </a:pPr>
            <a:r>
              <a:rPr kumimoji="0" lang="en-US" alt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0B0004020202020204" pitchFamily="34" charset="0"/>
                <a:ea typeface="MS PGothic" pitchFamily="34" charset="-128"/>
                <a:cs typeface="+mn-cs"/>
                <a:sym typeface="Calibri" pitchFamily="34" charset="0"/>
              </a:rPr>
              <a:t>   </a:t>
            </a:r>
          </a:p>
        </p:txBody>
      </p:sp>
      <p:sp>
        <p:nvSpPr>
          <p:cNvPr id="2051" name="Shape 79">
            <a:extLst>
              <a:ext uri="{FF2B5EF4-FFF2-40B4-BE49-F238E27FC236}">
                <a16:creationId xmlns:a16="http://schemas.microsoft.com/office/drawing/2014/main" id="{583BD13E-CBEF-ED7F-740C-46BA63B0A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0"/>
            <a:ext cx="6700038" cy="643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 pitchFamily="34" charset="0"/>
              <a:buNone/>
              <a:tabLst/>
              <a:defRPr/>
            </a:pPr>
            <a:r>
              <a:rPr kumimoji="0" lang="en-US" alt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  <a:sym typeface="Calibri" pitchFamily="34" charset="0"/>
              </a:rPr>
              <a:t>   </a:t>
            </a:r>
            <a:r>
              <a:rPr kumimoji="0" lang="en-US" altLang="nl-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Voorganger</a:t>
            </a:r>
            <a:r>
              <a:rPr kumimoji="0" lang="en-US" alt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:</a:t>
            </a:r>
            <a:r>
              <a:rPr kumimoji="0" lang="en-US" altLang="nl-NL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pitchFamily="34" charset="0"/>
              <a:buNone/>
              <a:tabLst/>
              <a:defRPr/>
            </a:pPr>
            <a:r>
              <a:rPr kumimoji="0" lang="en-US" alt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    </a:t>
            </a:r>
            <a:r>
              <a:rPr lang="en-US" altLang="nl-NL" sz="3600" dirty="0">
                <a:solidFill>
                  <a:srgbClr val="000000"/>
                </a:solidFill>
                <a:latin typeface="Aptos" panose="02110004020202020204"/>
                <a:sym typeface="Calibri" pitchFamily="34" charset="0"/>
              </a:rPr>
              <a:t>M</a:t>
            </a:r>
            <a:r>
              <a:rPr kumimoji="0" lang="en-US" altLang="nl-NL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evr</a:t>
            </a:r>
            <a:r>
              <a:rPr lang="en-US" altLang="nl-NL" sz="3600" dirty="0">
                <a:solidFill>
                  <a:srgbClr val="000000"/>
                </a:solidFill>
                <a:latin typeface="Aptos" panose="02110004020202020204"/>
                <a:sym typeface="Calibri" pitchFamily="34" charset="0"/>
              </a:rPr>
              <a:t>. L. Winters-Jonas</a:t>
            </a:r>
            <a:endParaRPr kumimoji="0" lang="en-US" altLang="nl-NL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MS PGothic" pitchFamily="34" charset="-128"/>
              <a:cs typeface="+mn-cs"/>
              <a:sym typeface="Calibri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pitchFamily="34" charset="0"/>
              <a:buNone/>
              <a:tabLst/>
              <a:defRPr/>
            </a:pPr>
            <a:r>
              <a:rPr kumimoji="0" lang="en-US" alt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	</a:t>
            </a:r>
            <a:r>
              <a:rPr kumimoji="0" lang="en-US" altLang="nl-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Ouderling</a:t>
            </a:r>
            <a:r>
              <a:rPr kumimoji="0" lang="en-US" alt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 van </a:t>
            </a:r>
            <a:r>
              <a:rPr kumimoji="0" lang="en-US" altLang="nl-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dienst</a:t>
            </a:r>
            <a:r>
              <a:rPr kumimoji="0" lang="en-US" alt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pitchFamily="34" charset="0"/>
              <a:buNone/>
              <a:tabLst/>
              <a:defRPr/>
            </a:pPr>
            <a:r>
              <a:rPr kumimoji="0" lang="en-US" alt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    </a:t>
            </a:r>
            <a:r>
              <a:rPr kumimoji="0" lang="en-US" altLang="nl-NL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Geke</a:t>
            </a:r>
            <a:r>
              <a:rPr kumimoji="0" lang="en-US" alt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 Winters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 pitchFamily="34" charset="0"/>
              <a:buNone/>
              <a:tabLst/>
              <a:defRPr/>
            </a:pPr>
            <a:r>
              <a:rPr kumimoji="0" lang="en-US" alt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	Organist: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 pitchFamily="34" charset="0"/>
              <a:buNone/>
              <a:tabLst/>
              <a:defRPr/>
            </a:pPr>
            <a:r>
              <a:rPr kumimoji="0" lang="en-US" alt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	Erik Hofstede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 pitchFamily="34" charset="0"/>
              <a:buNone/>
              <a:tabLst/>
              <a:defRPr/>
            </a:pPr>
            <a:r>
              <a:rPr kumimoji="0" lang="en-US" alt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   </a:t>
            </a:r>
            <a:r>
              <a:rPr kumimoji="0" lang="en-US" altLang="nl-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Schriftlezing</a:t>
            </a:r>
            <a:r>
              <a:rPr kumimoji="0" lang="en-US" alt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:</a:t>
            </a: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None/>
              <a:defRPr/>
            </a:pPr>
            <a:r>
              <a:rPr kumimoji="0" lang="en-US" alt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   </a:t>
            </a:r>
            <a:r>
              <a:rPr lang="nl-NL" sz="36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Jeremia 6: 16</a:t>
            </a:r>
            <a:endParaRPr lang="nl-NL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None/>
              <a:defRPr/>
            </a:pPr>
            <a:r>
              <a:rPr kumimoji="0" lang="en-US" alt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   </a:t>
            </a:r>
            <a:r>
              <a:rPr lang="nl-NL" sz="36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Johannes 14: 1-6</a:t>
            </a:r>
            <a:endParaRPr lang="nl-NL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 pitchFamily="34" charset="0"/>
              <a:buNone/>
              <a:tabLst/>
              <a:defRPr/>
            </a:pPr>
            <a:endParaRPr kumimoji="0" lang="en-US" altLang="nl-NL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MS PGothic" pitchFamily="34" charset="-128"/>
              <a:cs typeface="+mn-cs"/>
              <a:sym typeface="Calibri" pitchFamily="34" charset="0"/>
            </a:endParaRPr>
          </a:p>
        </p:txBody>
      </p:sp>
      <p:pic>
        <p:nvPicPr>
          <p:cNvPr id="2052" name="Shape 80">
            <a:extLst>
              <a:ext uri="{FF2B5EF4-FFF2-40B4-BE49-F238E27FC236}">
                <a16:creationId xmlns:a16="http://schemas.microsoft.com/office/drawing/2014/main" id="{F6376A2A-EA54-3911-DAC6-D15A21609A1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6316" y="447870"/>
            <a:ext cx="2094271" cy="525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hape 80">
            <a:extLst>
              <a:ext uri="{FF2B5EF4-FFF2-40B4-BE49-F238E27FC236}">
                <a16:creationId xmlns:a16="http://schemas.microsoft.com/office/drawing/2014/main" id="{0716B84F-C5C1-4E1C-937B-73AEC6F88CB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9700" y="54549"/>
            <a:ext cx="2524300" cy="5650295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5">
            <a:extLst>
              <a:ext uri="{FF2B5EF4-FFF2-40B4-BE49-F238E27FC236}">
                <a16:creationId xmlns:a16="http://schemas.microsoft.com/office/drawing/2014/main" id="{C8DC7F60-C1F9-4497-8BD4-723D62C76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9700" y="5336601"/>
            <a:ext cx="25243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326041"/>
      </p:ext>
    </p:extLst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AB886A-3580-4DDC-A17F-E18C2DBF8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Aptos"/>
              </a:rPr>
              <a:t>Welkom en mededelingen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CFB463-0FCB-4A77-BBB9-C26D92929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2277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1D321-AC56-4474-99ED-63FA7EAA6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Aptos"/>
              </a:rPr>
              <a:t>Intochtslied: NLB 642  1, 2 en 8 </a:t>
            </a:r>
            <a:br>
              <a:rPr lang="nl-NL" sz="3600" b="1" dirty="0">
                <a:latin typeface="Aptos"/>
              </a:rPr>
            </a:br>
            <a:r>
              <a:rPr lang="nl-NL" sz="3600" b="1" dirty="0">
                <a:latin typeface="Aptos"/>
              </a:rPr>
              <a:t>‘Ik zeg het allen, dat Hij leeft’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500583-43E1-4E64-A1EE-2F1208833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57146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2577E0-E77F-491B-9670-002D74EBE9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2F5CAAF-1A8F-4232-9D87-3F391D455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D942E5A-BA0C-4B85-8D41-0FFA76325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418641E-1F3A-47D3-8DBA-3277157B61E2}"/>
              </a:ext>
            </a:extLst>
          </p:cNvPr>
          <p:cNvSpPr txBox="1"/>
          <p:nvPr/>
        </p:nvSpPr>
        <p:spPr>
          <a:xfrm>
            <a:off x="380999" y="261258"/>
            <a:ext cx="1643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NLB 642</a:t>
            </a:r>
          </a:p>
        </p:txBody>
      </p:sp>
    </p:spTree>
    <p:extLst>
      <p:ext uri="{BB962C8B-B14F-4D97-AF65-F5344CB8AC3E}">
        <p14:creationId xmlns:p14="http://schemas.microsoft.com/office/powerpoint/2010/main" val="1212744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B7E4A3-D85C-4238-99C6-2D77185E1E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BA5D6F3-1AB2-45BA-B2DA-01756241AC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7690C6-F1EF-4669-A186-9F5A56701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99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D963C3-9EFF-4A5B-9C02-3273E15202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4F3CAF6-591A-45E5-A35D-A769B6927A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39246DD-2280-4E9B-8E83-AC6AD87ED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00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CD272E-E4E1-46C4-8B09-744FA1503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Aptos"/>
              </a:rPr>
              <a:t>Stil gebed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C4341F1-F5D3-45B7-B566-F86BDB678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8608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7D5CB2-9CB3-41B0-8C65-FB164BB80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Aptos"/>
              </a:rPr>
              <a:t>Groet en bemoediging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F85764-4890-4381-AC9C-3BED5F3C4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19400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A35AA0-AA20-49A2-9378-4DA0A563D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Aptos"/>
              </a:rPr>
              <a:t>Uitleg thema: ‘De waarheid’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F73A221-2DC4-43F5-97F8-CEC8A411D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78565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FA4E16-0453-4072-9F94-AA19AF8BE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Aptos"/>
              </a:rPr>
              <a:t>NLB 272:1 ‘Wij zoeken in uw huis uw aangezicht, o Here.’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82DEE0-6503-4E71-B234-1A1E088B3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61648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F75C69-27FC-49A5-82EC-5C73AA52E5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8CA0FAD-9D61-427B-B245-E83403316A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E4FFB6B-5452-47A2-A772-41402C321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FCE6295-1053-4784-8BA4-CB04F21D4A74}"/>
              </a:ext>
            </a:extLst>
          </p:cNvPr>
          <p:cNvSpPr txBox="1"/>
          <p:nvPr/>
        </p:nvSpPr>
        <p:spPr>
          <a:xfrm>
            <a:off x="466165" y="304801"/>
            <a:ext cx="1797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NLB 272</a:t>
            </a:r>
          </a:p>
        </p:txBody>
      </p:sp>
    </p:spTree>
    <p:extLst>
      <p:ext uri="{BB962C8B-B14F-4D97-AF65-F5344CB8AC3E}">
        <p14:creationId xmlns:p14="http://schemas.microsoft.com/office/powerpoint/2010/main" val="4086752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E16697-2522-4314-9C12-36F12D3E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7565"/>
            <a:ext cx="7886700" cy="833159"/>
          </a:xfrm>
        </p:spPr>
        <p:txBody>
          <a:bodyPr>
            <a:normAutofit/>
          </a:bodyPr>
          <a:lstStyle/>
          <a:p>
            <a:r>
              <a:rPr lang="nl-NL" sz="3600" b="1" dirty="0">
                <a:latin typeface="Aptos"/>
              </a:rPr>
              <a:t>4 mei samenzangavond Mariakerk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22DF79-15A5-45B3-A582-4C80F9FEC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4975"/>
            <a:ext cx="7886700" cy="41479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600" dirty="0">
                <a:latin typeface="Aptos"/>
              </a:rPr>
              <a:t>Tijdens deze dienst zingen wij liederen die passen bij 4 mei en het herdenken.</a:t>
            </a:r>
          </a:p>
          <a:p>
            <a:pPr marL="0" indent="0">
              <a:buNone/>
            </a:pPr>
            <a:r>
              <a:rPr lang="nl-NL" sz="3600" dirty="0">
                <a:latin typeface="Aptos"/>
              </a:rPr>
              <a:t>De zangdienst begint om </a:t>
            </a:r>
            <a:r>
              <a:rPr lang="nl-NL" sz="3600" b="1" dirty="0">
                <a:latin typeface="Aptos"/>
              </a:rPr>
              <a:t>18.30</a:t>
            </a:r>
            <a:r>
              <a:rPr lang="nl-NL" sz="3600" dirty="0">
                <a:latin typeface="Aptos"/>
              </a:rPr>
              <a:t> uur.</a:t>
            </a:r>
          </a:p>
          <a:p>
            <a:pPr marL="0" indent="0">
              <a:buNone/>
            </a:pPr>
            <a:r>
              <a:rPr lang="nl-NL" sz="3600" dirty="0">
                <a:latin typeface="Aptos"/>
              </a:rPr>
              <a:t>De muzikale begeleiding is in handen van Johan Tijssen</a:t>
            </a:r>
          </a:p>
          <a:p>
            <a:pPr marL="0" indent="0">
              <a:buNone/>
            </a:pPr>
            <a:r>
              <a:rPr lang="nl-NL" sz="3600" dirty="0">
                <a:latin typeface="Aptos"/>
              </a:rPr>
              <a:t>Na afloop bent u welkom om deel te nemen aan de </a:t>
            </a:r>
            <a:r>
              <a:rPr lang="nl-NL" sz="3600" b="1" dirty="0">
                <a:latin typeface="Aptos"/>
              </a:rPr>
              <a:t>stille tocht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E8A6941-49B2-4AB4-834C-846C58603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51311" y="5167311"/>
            <a:ext cx="1286805" cy="1325563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6913DCFB-8FA9-4AD2-AC66-364E715C34F0}"/>
              </a:ext>
            </a:extLst>
          </p:cNvPr>
          <p:cNvSpPr txBox="1"/>
          <p:nvPr/>
        </p:nvSpPr>
        <p:spPr>
          <a:xfrm>
            <a:off x="7315201" y="10429461"/>
            <a:ext cx="672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>
                <a:hlinkClick r:id="rId3" tooltip="https://tilburg.sp.nl/nieuws/2020/05/4-en-5-mei"/>
              </a:rPr>
              <a:t>Deze foto</a:t>
            </a:r>
            <a:r>
              <a:rPr lang="nl-NL" sz="900"/>
              <a:t> van Onbekende auteur is gelicentieerd onder </a:t>
            </a:r>
            <a:r>
              <a:rPr lang="nl-NL" sz="900">
                <a:hlinkClick r:id="rId4" tooltip="https://creativecommons.org/licenses/by-nc-nd/3.0/"/>
              </a:rPr>
              <a:t>CC BY-NC-ND</a:t>
            </a:r>
            <a:endParaRPr lang="nl-NL" sz="900"/>
          </a:p>
        </p:txBody>
      </p:sp>
    </p:spTree>
    <p:extLst>
      <p:ext uri="{BB962C8B-B14F-4D97-AF65-F5344CB8AC3E}">
        <p14:creationId xmlns:p14="http://schemas.microsoft.com/office/powerpoint/2010/main" val="9515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C5C207-747B-4AE3-B03C-6A84C6CB5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Aptos"/>
              </a:rPr>
              <a:t>Gebed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E8339CE-4D73-4606-B85F-14924295F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90389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7A627A-90F0-451C-B424-313CF0493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Aptos"/>
              </a:rPr>
              <a:t>NLB 311 ‘Wij kiezen voor de vrijheid’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F4D4BA-0478-4FA1-9BF9-2B70B6A41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70380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1ADB66-F358-4105-BAE6-1D3D2B2E62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E79CFE4-57A4-4415-A772-F21E5BCEC6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822D6CC-DC43-484A-A05E-1FEBBB594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82F378D-CEBB-4BB4-BD33-02E3A25A8F3F}"/>
              </a:ext>
            </a:extLst>
          </p:cNvPr>
          <p:cNvSpPr txBox="1"/>
          <p:nvPr/>
        </p:nvSpPr>
        <p:spPr>
          <a:xfrm>
            <a:off x="372292" y="300446"/>
            <a:ext cx="1952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err="1"/>
              <a:t>Nlb</a:t>
            </a:r>
            <a:r>
              <a:rPr lang="nl-NL" sz="3200" dirty="0"/>
              <a:t> 311</a:t>
            </a:r>
          </a:p>
        </p:txBody>
      </p:sp>
    </p:spTree>
    <p:extLst>
      <p:ext uri="{BB962C8B-B14F-4D97-AF65-F5344CB8AC3E}">
        <p14:creationId xmlns:p14="http://schemas.microsoft.com/office/powerpoint/2010/main" val="4243543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8A0B28-89C6-41F0-9518-6891DC4A24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B6B7B63-EA47-4F37-954D-B15262C41A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3604042-C4FA-4945-B2B3-D3B3D196F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51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9DF6CF-D174-4B56-B9F7-565F77738C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431E859-1878-4735-AE08-3686AFD9E6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C90769B-201D-4167-A773-61746A250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907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33EA37-8D03-43FF-84E0-66ECE9D8FB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065004B-8169-4624-945A-93BF7DC037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8B1D1DE-38A3-490E-B668-9C3A13C7E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94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9D7599-A489-4150-B523-B526E8D492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6CA988F-87EF-40AF-9077-6CD3108766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D37EFCE-01C3-487F-9769-4632A536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62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580B9C-341F-4342-8295-FDE72F545F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BB8194D-5574-4ECB-BEF8-A9678B4FE6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931ED1A-F15E-455E-B8D6-70D1051FC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96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1A81AD-7B21-49DA-B390-EF77E99245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CF49993-D209-4727-8746-800CF3D6C3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39ABA0A-11BA-42DB-97A1-88EE2F756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31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0FC48C-EAAE-404B-892E-E4816B537E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76F22B5-2579-4FDC-BFEC-69E4AA5641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FAF614-D5F0-4367-A1CE-FA649D223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8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D741317-9115-ECE7-13AA-F5EAD45EFFD4}"/>
              </a:ext>
            </a:extLst>
          </p:cNvPr>
          <p:cNvSpPr txBox="1"/>
          <p:nvPr/>
        </p:nvSpPr>
        <p:spPr>
          <a:xfrm>
            <a:off x="854242" y="359346"/>
            <a:ext cx="7552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/>
              </a:rPr>
              <a:t>Collecte zondag </a:t>
            </a:r>
            <a:r>
              <a:rPr lang="nl-NL" sz="4000" b="1" dirty="0">
                <a:solidFill>
                  <a:srgbClr val="4472C4">
                    <a:lumMod val="75000"/>
                  </a:srgbClr>
                </a:solidFill>
                <a:latin typeface="Aptos"/>
              </a:rPr>
              <a:t>27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/>
              </a:rPr>
              <a:t>-04-2025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C27BC2A-48B4-A767-06F4-5725B1720416}"/>
              </a:ext>
            </a:extLst>
          </p:cNvPr>
          <p:cNvSpPr txBox="1"/>
          <p:nvPr/>
        </p:nvSpPr>
        <p:spPr>
          <a:xfrm>
            <a:off x="1383632" y="1311442"/>
            <a:ext cx="63934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/>
              </a:rPr>
              <a:t>De collecte in deze dienst is bestemd voor de kerk.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9EB678E-E6B4-A70F-92B1-3CA30EB5193A}"/>
              </a:ext>
            </a:extLst>
          </p:cNvPr>
          <p:cNvSpPr txBox="1"/>
          <p:nvPr/>
        </p:nvSpPr>
        <p:spPr>
          <a:xfrm>
            <a:off x="1782147" y="4677451"/>
            <a:ext cx="557970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/>
              </a:rPr>
              <a:t>Via de </a:t>
            </a: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/>
              </a:rPr>
              <a:t>Scipio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/>
              </a:rPr>
              <a:t>-app van de Mariakerk kunt u thuis of in de kerk ook geven.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 descr="Afbeelding met Graphics, logo, Lettertype, symbool&#10;&#10;Automatisch gegenereerde beschrijving">
            <a:extLst>
              <a:ext uri="{FF2B5EF4-FFF2-40B4-BE49-F238E27FC236}">
                <a16:creationId xmlns:a16="http://schemas.microsoft.com/office/drawing/2014/main" id="{F36E3CEC-BB11-140B-6E5B-4331647EC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480" y="4985228"/>
            <a:ext cx="1446245" cy="136117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CA8F539-F62D-0468-04A4-AE5633CD6167}"/>
              </a:ext>
            </a:extLst>
          </p:cNvPr>
          <p:cNvSpPr txBox="1"/>
          <p:nvPr/>
        </p:nvSpPr>
        <p:spPr>
          <a:xfrm>
            <a:off x="1191126" y="2851484"/>
            <a:ext cx="68471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/>
              </a:rPr>
              <a:t>De collecte bij de uitgang is bestemd voor de instandhouding van de kerk.</a:t>
            </a:r>
          </a:p>
        </p:txBody>
      </p:sp>
    </p:spTree>
    <p:extLst>
      <p:ext uri="{BB962C8B-B14F-4D97-AF65-F5344CB8AC3E}">
        <p14:creationId xmlns:p14="http://schemas.microsoft.com/office/powerpoint/2010/main" val="15343037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003965-4583-45E9-A1F3-5B0F7F7B27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69215CF-8285-4195-970F-99489D1238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3B90079-7DCF-440D-BFAF-DD0EF1174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00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14424-BCE3-48D3-B63D-C35E8850E2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8708A91-6D80-404B-AFC2-CCC6C91CA7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42AE0E1-ADE6-44E5-BEA0-A2E1D656C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76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8A2324-47DF-45BF-9F78-3B2DE95552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AF7A50-AE6C-4E29-823C-EC4462F9DD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AC725F0-FC8D-4093-B201-789BD918B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350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CE0B24-6DCF-4E97-8DD0-9E513080B4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10D5DF1-1E26-448D-8749-111CC01E03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F73077F-FC5B-4F57-AC18-A37A0BE02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833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17908A-99B5-4BC9-8610-BA6805BE63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7236FB-8893-4863-BDC4-4BCD4CC359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075A41E-EB3B-4CD0-BD5F-AC3E8B37C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945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59B75-D3A0-457B-9711-0A0D9FABB0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FF38D7E-DAAF-49B8-B713-B07EC6466C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524F23D-6A87-4A86-82E0-81CE0F9AF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10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BD76BC-DC93-4AFF-A651-074EC94C5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Aptos"/>
              </a:rPr>
              <a:t>Gebed om verlichting met de Heilige Geest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BFF8A2-C890-44DC-ACBE-3BB3DA1B0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762667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8044D1-B7BC-441B-9BF1-261C9E764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Aptos"/>
              </a:rPr>
              <a:t>Kinderen naar de kindernevendienst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EEFC936-D7D2-42EC-BCB4-F672F0BD8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904210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30714F-18E2-44C9-AB0E-3F88200B3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Aptos"/>
              </a:rPr>
              <a:t>Lezing: Jeremia 6:16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53C8A0-86FB-402F-B8D4-DE3C4A6A0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3600" dirty="0">
                <a:latin typeface="Aptos" panose="02110004020202020204"/>
              </a:rPr>
              <a:t>Dit zegt de HEER; Ga op de kruispunten staan, denk na, kijk naar oude wegen. Welke weg leidt naar het goede? Sla die in, en vind rust. Maar zij zeggen: “Dat doen wij niet.”</a:t>
            </a:r>
          </a:p>
        </p:txBody>
      </p:sp>
    </p:spTree>
    <p:extLst>
      <p:ext uri="{BB962C8B-B14F-4D97-AF65-F5344CB8AC3E}">
        <p14:creationId xmlns:p14="http://schemas.microsoft.com/office/powerpoint/2010/main" val="15515944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38C861-4B2A-4144-AA32-2A54CA6B7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285461"/>
          </a:xfrm>
        </p:spPr>
        <p:txBody>
          <a:bodyPr>
            <a:normAutofit/>
          </a:bodyPr>
          <a:lstStyle/>
          <a:p>
            <a:r>
              <a:rPr lang="nl-NL" sz="3600" b="1" dirty="0">
                <a:latin typeface="Aptos"/>
              </a:rPr>
              <a:t>Lezing: Johannes 14:1-6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C793BB-2B2F-44D1-A3DC-6D0320946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2940"/>
            <a:ext cx="7886700" cy="50240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3600" dirty="0">
                <a:latin typeface="Aptos"/>
              </a:rPr>
              <a:t>1 Wees niet ongerust, maar vertrouw op God en op mij. 2 In het huis van mijn Vader zijn veel kamers; zou ik anders gezegd hebben dat ik plaats voor jullie gereed zal maken? 3 Wanneer ik een plaats voor jullie gereed gemaakt heb, kom ik terug. Dan zal ik jullie met me meenemen, en dan zullen jullie zijn waar ik ben. 4 Jullie kennen de weg naar </a:t>
            </a:r>
            <a:r>
              <a:rPr lang="nl-NL" sz="3600" dirty="0" err="1">
                <a:latin typeface="Aptos"/>
              </a:rPr>
              <a:t>waarik</a:t>
            </a:r>
            <a:r>
              <a:rPr lang="nl-NL" sz="3600" dirty="0">
                <a:latin typeface="Aptos"/>
              </a:rPr>
              <a:t> heen ga.’</a:t>
            </a:r>
          </a:p>
        </p:txBody>
      </p:sp>
    </p:spTree>
    <p:extLst>
      <p:ext uri="{BB962C8B-B14F-4D97-AF65-F5344CB8AC3E}">
        <p14:creationId xmlns:p14="http://schemas.microsoft.com/office/powerpoint/2010/main" val="311071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36054-05EA-5AA7-944D-451A3407E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78">
            <a:extLst>
              <a:ext uri="{FF2B5EF4-FFF2-40B4-BE49-F238E27FC236}">
                <a16:creationId xmlns:a16="http://schemas.microsoft.com/office/drawing/2014/main" id="{0DE58646-EEAC-6C9C-FA9A-70844500F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7866"/>
            <a:ext cx="8229600" cy="102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 pitchFamily="34" charset="0"/>
              <a:buNone/>
              <a:tabLst/>
              <a:defRPr/>
            </a:pPr>
            <a:r>
              <a:rPr kumimoji="0" lang="en-US" alt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  <a:sym typeface="Calibri" pitchFamily="34" charset="0"/>
              </a:rPr>
              <a:t>   </a:t>
            </a:r>
            <a:r>
              <a:rPr kumimoji="0" lang="en-US" alt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Welkom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 pitchFamily="34" charset="0"/>
              <a:buNone/>
              <a:tabLst/>
              <a:defRPr/>
            </a:pPr>
            <a:r>
              <a:rPr kumimoji="0" lang="en-US" alt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0B0004020202020204" pitchFamily="34" charset="0"/>
                <a:ea typeface="MS PGothic" pitchFamily="34" charset="-128"/>
                <a:cs typeface="+mn-cs"/>
                <a:sym typeface="Calibri" pitchFamily="34" charset="0"/>
              </a:rPr>
              <a:t>   </a:t>
            </a:r>
          </a:p>
        </p:txBody>
      </p:sp>
      <p:sp>
        <p:nvSpPr>
          <p:cNvPr id="2051" name="Shape 79">
            <a:extLst>
              <a:ext uri="{FF2B5EF4-FFF2-40B4-BE49-F238E27FC236}">
                <a16:creationId xmlns:a16="http://schemas.microsoft.com/office/drawing/2014/main" id="{583BD13E-CBEF-ED7F-740C-46BA63B0A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0"/>
            <a:ext cx="6700038" cy="643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 pitchFamily="34" charset="0"/>
              <a:buNone/>
              <a:tabLst/>
              <a:defRPr/>
            </a:pPr>
            <a:r>
              <a:rPr kumimoji="0" lang="en-US" alt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  <a:sym typeface="Calibri" pitchFamily="34" charset="0"/>
              </a:rPr>
              <a:t>   </a:t>
            </a:r>
            <a:r>
              <a:rPr kumimoji="0" lang="en-US" altLang="nl-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Voorganger</a:t>
            </a:r>
            <a:r>
              <a:rPr kumimoji="0" lang="en-US" alt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:</a:t>
            </a:r>
            <a:r>
              <a:rPr kumimoji="0" lang="en-US" altLang="nl-NL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pitchFamily="34" charset="0"/>
              <a:buNone/>
              <a:tabLst/>
              <a:defRPr/>
            </a:pPr>
            <a:r>
              <a:rPr kumimoji="0" lang="en-US" alt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    </a:t>
            </a:r>
            <a:r>
              <a:rPr lang="en-US" altLang="nl-NL" sz="3600" dirty="0">
                <a:solidFill>
                  <a:srgbClr val="000000"/>
                </a:solidFill>
                <a:latin typeface="Aptos" panose="02110004020202020204"/>
                <a:sym typeface="Calibri" pitchFamily="34" charset="0"/>
              </a:rPr>
              <a:t>M</a:t>
            </a:r>
            <a:r>
              <a:rPr kumimoji="0" lang="en-US" altLang="nl-NL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evr</a:t>
            </a:r>
            <a:r>
              <a:rPr lang="en-US" altLang="nl-NL" sz="3600" dirty="0">
                <a:solidFill>
                  <a:srgbClr val="000000"/>
                </a:solidFill>
                <a:latin typeface="Aptos" panose="02110004020202020204"/>
                <a:sym typeface="Calibri" pitchFamily="34" charset="0"/>
              </a:rPr>
              <a:t>. L. Winters-Jonas</a:t>
            </a:r>
            <a:endParaRPr kumimoji="0" lang="en-US" altLang="nl-NL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MS PGothic" pitchFamily="34" charset="-128"/>
              <a:cs typeface="+mn-cs"/>
              <a:sym typeface="Calibri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pitchFamily="34" charset="0"/>
              <a:buNone/>
              <a:tabLst/>
              <a:defRPr/>
            </a:pPr>
            <a:r>
              <a:rPr kumimoji="0" lang="en-US" alt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	</a:t>
            </a:r>
            <a:r>
              <a:rPr kumimoji="0" lang="en-US" altLang="nl-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Ouderling</a:t>
            </a:r>
            <a:r>
              <a:rPr kumimoji="0" lang="en-US" alt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 van </a:t>
            </a:r>
            <a:r>
              <a:rPr kumimoji="0" lang="en-US" altLang="nl-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dienst</a:t>
            </a:r>
            <a:r>
              <a:rPr kumimoji="0" lang="en-US" alt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pitchFamily="34" charset="0"/>
              <a:buNone/>
              <a:tabLst/>
              <a:defRPr/>
            </a:pPr>
            <a:r>
              <a:rPr kumimoji="0" lang="en-US" alt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    </a:t>
            </a:r>
            <a:r>
              <a:rPr kumimoji="0" lang="en-US" altLang="nl-NL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Geke</a:t>
            </a:r>
            <a:r>
              <a:rPr kumimoji="0" lang="en-US" alt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 Winters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 pitchFamily="34" charset="0"/>
              <a:buNone/>
              <a:tabLst/>
              <a:defRPr/>
            </a:pPr>
            <a:r>
              <a:rPr kumimoji="0" lang="en-US" alt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	Organist: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 pitchFamily="34" charset="0"/>
              <a:buNone/>
              <a:tabLst/>
              <a:defRPr/>
            </a:pPr>
            <a:r>
              <a:rPr kumimoji="0" lang="en-US" alt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	</a:t>
            </a:r>
            <a:r>
              <a:rPr kumimoji="0" lang="en-US" altLang="nl-NL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Erik Hofstede</a:t>
            </a:r>
            <a:endParaRPr kumimoji="0" lang="en-US" altLang="nl-NL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MS PGothic" pitchFamily="34" charset="-128"/>
              <a:cs typeface="+mn-cs"/>
              <a:sym typeface="Calibri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 pitchFamily="34" charset="0"/>
              <a:buNone/>
              <a:tabLst/>
              <a:defRPr/>
            </a:pPr>
            <a:r>
              <a:rPr kumimoji="0" lang="en-US" alt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   </a:t>
            </a:r>
            <a:r>
              <a:rPr kumimoji="0" lang="en-US" altLang="nl-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Schriftlezing</a:t>
            </a:r>
            <a:r>
              <a:rPr kumimoji="0" lang="en-US" alt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:</a:t>
            </a: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None/>
              <a:defRPr/>
            </a:pPr>
            <a:r>
              <a:rPr kumimoji="0" lang="en-US" alt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   </a:t>
            </a:r>
            <a:r>
              <a:rPr lang="nl-NL" sz="36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Jeremia 6: 16</a:t>
            </a:r>
            <a:endParaRPr lang="nl-NL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None/>
              <a:defRPr/>
            </a:pPr>
            <a:r>
              <a:rPr kumimoji="0" lang="en-US" alt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MS PGothic" pitchFamily="34" charset="-128"/>
                <a:cs typeface="+mn-cs"/>
                <a:sym typeface="Calibri" pitchFamily="34" charset="0"/>
              </a:rPr>
              <a:t>   </a:t>
            </a:r>
            <a:r>
              <a:rPr lang="nl-NL" sz="36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Johannes 14: 1-6</a:t>
            </a:r>
            <a:endParaRPr lang="nl-NL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 pitchFamily="34" charset="0"/>
              <a:buNone/>
              <a:tabLst/>
              <a:defRPr/>
            </a:pPr>
            <a:endParaRPr kumimoji="0" lang="en-US" altLang="nl-NL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MS PGothic" pitchFamily="34" charset="-128"/>
              <a:cs typeface="+mn-cs"/>
              <a:sym typeface="Calibri" pitchFamily="34" charset="0"/>
            </a:endParaRPr>
          </a:p>
        </p:txBody>
      </p:sp>
      <p:pic>
        <p:nvPicPr>
          <p:cNvPr id="2052" name="Shape 80">
            <a:extLst>
              <a:ext uri="{FF2B5EF4-FFF2-40B4-BE49-F238E27FC236}">
                <a16:creationId xmlns:a16="http://schemas.microsoft.com/office/drawing/2014/main" id="{F6376A2A-EA54-3911-DAC6-D15A21609A1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6316" y="447870"/>
            <a:ext cx="2094271" cy="525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hape 80">
            <a:extLst>
              <a:ext uri="{FF2B5EF4-FFF2-40B4-BE49-F238E27FC236}">
                <a16:creationId xmlns:a16="http://schemas.microsoft.com/office/drawing/2014/main" id="{0716B84F-C5C1-4E1C-937B-73AEC6F88CB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9700" y="54549"/>
            <a:ext cx="2524300" cy="5650295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5">
            <a:extLst>
              <a:ext uri="{FF2B5EF4-FFF2-40B4-BE49-F238E27FC236}">
                <a16:creationId xmlns:a16="http://schemas.microsoft.com/office/drawing/2014/main" id="{C8DC7F60-C1F9-4497-8BD4-723D62C76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9700" y="5336601"/>
            <a:ext cx="25243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971544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9BB5EE-8C9F-4142-B0B4-D4ED62604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104" y="1378226"/>
            <a:ext cx="7879246" cy="4798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600" dirty="0">
                <a:latin typeface="Aptos"/>
              </a:rPr>
              <a:t>5 Toen zei Tomas: ‘Wij weten niet eens waar u naartoe gaat, Heer hoe zouden we dan de weg daarheen kunnen weten?’ 6 Jezus zei: Ík ben de weg de waarheid en het leven. Niemand kan bij de Vader komen dan door mij.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3228482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0F8CA0-6A71-4930-A3D7-172BCF954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Aptos"/>
              </a:rPr>
              <a:t>‘Dit is Jezus’ Meezingen met </a:t>
            </a:r>
            <a:r>
              <a:rPr lang="nl-NL" sz="3600" b="1" dirty="0" err="1">
                <a:latin typeface="Aptos"/>
              </a:rPr>
              <a:t>You</a:t>
            </a:r>
            <a:r>
              <a:rPr lang="nl-NL" sz="3600" b="1" dirty="0">
                <a:latin typeface="Aptos"/>
              </a:rPr>
              <a:t> tube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ED4D8F-B6D2-44D9-9128-19F2E4C02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277001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pwekking 809 - Dit is Jezus met tekst (1)">
            <a:hlinkClick r:id="" action="ppaction://media"/>
            <a:extLst>
              <a:ext uri="{FF2B5EF4-FFF2-40B4-BE49-F238E27FC236}">
                <a16:creationId xmlns:a16="http://schemas.microsoft.com/office/drawing/2014/main" id="{27A11188-41DC-468D-AB08-216B2B3CB46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176963"/>
          </a:xfrm>
        </p:spPr>
      </p:pic>
    </p:spTree>
    <p:extLst>
      <p:ext uri="{BB962C8B-B14F-4D97-AF65-F5344CB8AC3E}">
        <p14:creationId xmlns:p14="http://schemas.microsoft.com/office/powerpoint/2010/main" val="105663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4D5D54-4F77-4C61-B725-9313FD4AE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Aptos"/>
              </a:rPr>
              <a:t>NLB 653: 1 en 7 ‘U kennen, uit en tot U leven’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6D4D0A-3EED-4F72-857B-E3E9AD3B7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587504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F76214-6E74-4772-8F79-99D1E9FB66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1961B6A-5D5A-4825-A132-9ACE0A2B10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F6660D2-E942-4EA3-BAA1-529E17FD9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FFE3B5C-BD44-4E4D-971A-B714AD6B9948}"/>
              </a:ext>
            </a:extLst>
          </p:cNvPr>
          <p:cNvSpPr txBox="1"/>
          <p:nvPr/>
        </p:nvSpPr>
        <p:spPr>
          <a:xfrm>
            <a:off x="348343" y="174171"/>
            <a:ext cx="250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NLB 653</a:t>
            </a:r>
          </a:p>
        </p:txBody>
      </p:sp>
    </p:spTree>
    <p:extLst>
      <p:ext uri="{BB962C8B-B14F-4D97-AF65-F5344CB8AC3E}">
        <p14:creationId xmlns:p14="http://schemas.microsoft.com/office/powerpoint/2010/main" val="27869295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1D4BE-9893-47A1-BE5C-ED7DEEB608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2852B6-523C-4EC7-96AA-220966899B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F453C10-6B5A-41AB-B01C-6D9C3F1BF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726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48D16E-EB8B-4A9F-B966-8F705A6428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32CCD06-9CD2-4201-9660-F787087655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1C5905F-E688-4D34-9F8A-889D6A1B9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748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3179AA-0095-444F-AC42-6D1B406295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5A11A39-F133-42C5-8126-E0007CC23E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EE48C45-CCE7-4FA7-8507-9F60CC8D6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374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7021DC-62FB-448B-A7AE-CFAFC7F04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b="1" dirty="0">
                <a:latin typeface="Aptos"/>
              </a:rPr>
              <a:t>Verkondiging</a:t>
            </a:r>
            <a:r>
              <a:rPr lang="nl-NL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B6296C4-CC1B-4B34-A8C0-17C83F926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719950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67B292-D329-45F4-A28C-D67EA054F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F51C00-ABF5-4022-8F0F-B7840F7A6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9497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BE15CE-C7AC-44EA-94C3-F54199BE4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 err="1">
                <a:latin typeface="Aptos"/>
              </a:rPr>
              <a:t>Opw</a:t>
            </a:r>
            <a:r>
              <a:rPr lang="nl-NL" sz="3600" b="1" dirty="0">
                <a:latin typeface="Aptos"/>
              </a:rPr>
              <a:t>. 430 ‘Heer, ik prijs uw grote naam’</a:t>
            </a:r>
            <a:endParaRPr lang="nl-NL" sz="3600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D4E5FC7-31E2-4D90-89CB-BAC92563F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69788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10D068C-FE0E-43AF-A264-550F3EF9C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7003" y="1249745"/>
            <a:ext cx="6858001" cy="4358511"/>
          </a:xfrm>
        </p:spPr>
      </p:pic>
    </p:spTree>
    <p:extLst>
      <p:ext uri="{BB962C8B-B14F-4D97-AF65-F5344CB8AC3E}">
        <p14:creationId xmlns:p14="http://schemas.microsoft.com/office/powerpoint/2010/main" val="25347632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3617BA-BD30-48A6-87FA-F8772EB0F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Aptos"/>
              </a:rPr>
              <a:t>NLB 1005:1 ‘Zoekend naar licht hier in het duister,’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543AEF-BBF5-4FC2-ADB3-42B99DCA8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22448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D30499-3EC8-6D42-AA78-8788B18B7E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1C4B1FE-A413-2C49-B336-F37A941680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5" name="Afbeelding 24" descr="Afbeelding met tafel&#10;&#10;Automatisch gegenereerde beschrijving">
            <a:extLst>
              <a:ext uri="{FF2B5EF4-FFF2-40B4-BE49-F238E27FC236}">
                <a16:creationId xmlns:a16="http://schemas.microsoft.com/office/drawing/2014/main" id="{C0423FFF-E5E6-6B40-BCC0-39142503F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657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D30499-3EC8-6D42-AA78-8788B18B7E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1C4B1FE-A413-2C49-B336-F37A941680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tafel&#10;&#10;Automatisch gegenereerde beschrijving">
            <a:extLst>
              <a:ext uri="{FF2B5EF4-FFF2-40B4-BE49-F238E27FC236}">
                <a16:creationId xmlns:a16="http://schemas.microsoft.com/office/drawing/2014/main" id="{7E4FC87E-8AEA-3849-AB20-A0AA286B7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768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4FDBC2-5A16-410E-900C-B9B1F9973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Aptos"/>
              </a:rPr>
              <a:t>Geloofsbelijdenis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6B7D20-D21B-4BFB-B82B-1465E8425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7733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A4622E-7BBE-4FAB-91A5-9C53C782C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 err="1">
                <a:latin typeface="Aptos"/>
              </a:rPr>
              <a:t>Nlb</a:t>
            </a:r>
            <a:r>
              <a:rPr lang="nl-NL" sz="3600" b="1" dirty="0">
                <a:latin typeface="Aptos"/>
              </a:rPr>
              <a:t> 1005:5 ‘Met zoveel gaven aan ons gegeven,’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029395-0D9E-4304-B76C-84DF4B26B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675115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D30499-3EC8-6D42-AA78-8788B18B7E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1C4B1FE-A413-2C49-B336-F37A941680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 descr="Afbeelding met tafel&#10;&#10;Automatisch gegenereerde beschrijving">
            <a:extLst>
              <a:ext uri="{FF2B5EF4-FFF2-40B4-BE49-F238E27FC236}">
                <a16:creationId xmlns:a16="http://schemas.microsoft.com/office/drawing/2014/main" id="{E527EE39-227F-5E4C-A8A2-BCA462FF3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40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D30499-3EC8-6D42-AA78-8788B18B7E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1C4B1FE-A413-2C49-B336-F37A941680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tafel&#10;&#10;Automatisch gegenereerde beschrijving">
            <a:extLst>
              <a:ext uri="{FF2B5EF4-FFF2-40B4-BE49-F238E27FC236}">
                <a16:creationId xmlns:a16="http://schemas.microsoft.com/office/drawing/2014/main" id="{3FB2FDF6-5589-304C-ABEC-659C17500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78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5955C6-73C5-4401-9327-A28E5B569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Aptos"/>
              </a:rPr>
              <a:t>Kinderen terug + kinderlied </a:t>
            </a:r>
            <a:br>
              <a:rPr lang="nl-NL" sz="3600" b="1" dirty="0">
                <a:latin typeface="Aptos"/>
              </a:rPr>
            </a:br>
            <a:r>
              <a:rPr lang="nl-NL" sz="3600" b="1" dirty="0">
                <a:latin typeface="Aptos"/>
              </a:rPr>
              <a:t>KEE 7 ‘Door de kracht, door de kracht’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BB3BFB-FC02-475E-8AB2-66F84CB98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71154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97" y="797168"/>
            <a:ext cx="8513942" cy="567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34B8028-88F3-4325-B329-3139D3D68394}"/>
              </a:ext>
            </a:extLst>
          </p:cNvPr>
          <p:cNvSpPr txBox="1"/>
          <p:nvPr/>
        </p:nvSpPr>
        <p:spPr>
          <a:xfrm>
            <a:off x="244297" y="152401"/>
            <a:ext cx="1963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KEE 7 </a:t>
            </a:r>
          </a:p>
        </p:txBody>
      </p:sp>
    </p:spTree>
    <p:extLst>
      <p:ext uri="{BB962C8B-B14F-4D97-AF65-F5344CB8AC3E}">
        <p14:creationId xmlns:p14="http://schemas.microsoft.com/office/powerpoint/2010/main" val="1522491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ep 1">
            <a:extLst>
              <a:ext uri="{FF2B5EF4-FFF2-40B4-BE49-F238E27FC236}">
                <a16:creationId xmlns:a16="http://schemas.microsoft.com/office/drawing/2014/main" id="{864AF0D2-696F-EF9D-9A72-3475B7D082D1}"/>
              </a:ext>
            </a:extLst>
          </p:cNvPr>
          <p:cNvGrpSpPr>
            <a:grpSpLocks/>
          </p:cNvGrpSpPr>
          <p:nvPr/>
        </p:nvGrpSpPr>
        <p:grpSpPr bwMode="auto">
          <a:xfrm>
            <a:off x="0" y="28575"/>
            <a:ext cx="9144000" cy="5872163"/>
            <a:chOff x="0" y="28575"/>
            <a:chExt cx="9144000" cy="5872163"/>
          </a:xfrm>
        </p:grpSpPr>
        <p:pic>
          <p:nvPicPr>
            <p:cNvPr id="2051" name="Picture 2" descr="EL 342 Heer, ik prijs uw grote Naam1">
              <a:extLst>
                <a:ext uri="{FF2B5EF4-FFF2-40B4-BE49-F238E27FC236}">
                  <a16:creationId xmlns:a16="http://schemas.microsoft.com/office/drawing/2014/main" id="{FA491B03-B3BF-F4EC-1ACF-AF46EA6E3D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2" r="2112"/>
            <a:stretch>
              <a:fillRect/>
            </a:stretch>
          </p:blipFill>
          <p:spPr bwMode="auto">
            <a:xfrm>
              <a:off x="0" y="28575"/>
              <a:ext cx="9144000" cy="587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B2C6D9DE-1224-6E29-2C06-B295977044A7}"/>
                </a:ext>
              </a:extLst>
            </p:cNvPr>
            <p:cNvSpPr/>
            <p:nvPr/>
          </p:nvSpPr>
          <p:spPr>
            <a:xfrm>
              <a:off x="179388" y="404813"/>
              <a:ext cx="8713787" cy="6477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nl-NL"/>
            </a:p>
          </p:txBody>
        </p:sp>
        <p:sp>
          <p:nvSpPr>
            <p:cNvPr id="2053" name="Tekstvak 3">
              <a:extLst>
                <a:ext uri="{FF2B5EF4-FFF2-40B4-BE49-F238E27FC236}">
                  <a16:creationId xmlns:a16="http://schemas.microsoft.com/office/drawing/2014/main" id="{1F13CA91-13BD-BD39-913F-C095BF92BA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60648"/>
              <a:ext cx="9144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2800" b="1">
                  <a:latin typeface="Arial" panose="020B0604020202020204" pitchFamily="34" charset="0"/>
                  <a:cs typeface="Arial" panose="020B0604020202020204" pitchFamily="34" charset="0"/>
                </a:rPr>
                <a:t>Opwekking 430</a:t>
              </a: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620713"/>
            <a:ext cx="8372475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93863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549275"/>
            <a:ext cx="8372475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1055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620713"/>
            <a:ext cx="8372475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2746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411163"/>
            <a:ext cx="8391525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273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620713"/>
            <a:ext cx="8391525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8011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573088"/>
            <a:ext cx="839152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Tekstvak 5"/>
          <p:cNvSpPr txBox="1">
            <a:spLocks noChangeArrowheads="1"/>
          </p:cNvSpPr>
          <p:nvPr/>
        </p:nvSpPr>
        <p:spPr bwMode="auto">
          <a:xfrm>
            <a:off x="0" y="115888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nl-NL" altLang="nl-NL" sz="2800" b="1">
                <a:latin typeface="Arial" panose="020B0604020202020204" pitchFamily="34" charset="0"/>
                <a:cs typeface="Arial" panose="020B0604020202020204" pitchFamily="34" charset="0"/>
              </a:rPr>
              <a:t>Kinderopwekking 31</a:t>
            </a:r>
          </a:p>
        </p:txBody>
      </p:sp>
    </p:spTree>
    <p:extLst>
      <p:ext uri="{BB962C8B-B14F-4D97-AF65-F5344CB8AC3E}">
        <p14:creationId xmlns:p14="http://schemas.microsoft.com/office/powerpoint/2010/main" val="18203697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620713"/>
            <a:ext cx="8391525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55210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404813"/>
            <a:ext cx="8372475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8375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620713"/>
            <a:ext cx="8372475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384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8979EE-E07E-4E6D-BCC7-7B7970C12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Aptos"/>
              </a:rPr>
              <a:t>Dankgebed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1B80DB-3592-44E7-9F70-35255B789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3198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L 342 Heer, ik prijs uw grote Naam2">
            <a:extLst>
              <a:ext uri="{FF2B5EF4-FFF2-40B4-BE49-F238E27FC236}">
                <a16:creationId xmlns:a16="http://schemas.microsoft.com/office/drawing/2014/main" id="{863C149B-6CFA-DCD7-9B4F-0598A6BC2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" r="2393"/>
          <a:stretch>
            <a:fillRect/>
          </a:stretch>
        </p:blipFill>
        <p:spPr bwMode="auto">
          <a:xfrm>
            <a:off x="0" y="409575"/>
            <a:ext cx="9144000" cy="587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D741317-9115-ECE7-13AA-F5EAD45EFFD4}"/>
              </a:ext>
            </a:extLst>
          </p:cNvPr>
          <p:cNvSpPr txBox="1"/>
          <p:nvPr/>
        </p:nvSpPr>
        <p:spPr>
          <a:xfrm>
            <a:off x="854242" y="359346"/>
            <a:ext cx="7552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Collecte zondag 27-04-2025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C27BC2A-48B4-A767-06F4-5725B1720416}"/>
              </a:ext>
            </a:extLst>
          </p:cNvPr>
          <p:cNvSpPr txBox="1"/>
          <p:nvPr/>
        </p:nvSpPr>
        <p:spPr>
          <a:xfrm>
            <a:off x="1383632" y="1311442"/>
            <a:ext cx="63934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De collecte in deze dienst is bestemd voor de kerk.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9EB678E-E6B4-A70F-92B1-3CA30EB5193A}"/>
              </a:ext>
            </a:extLst>
          </p:cNvPr>
          <p:cNvSpPr txBox="1"/>
          <p:nvPr/>
        </p:nvSpPr>
        <p:spPr>
          <a:xfrm>
            <a:off x="1782147" y="4677451"/>
            <a:ext cx="557970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Via de </a:t>
            </a: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Scipio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-app van de Mariakerk kunt u thuis of in de kerk ook geven.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 descr="Afbeelding met Graphics, logo, Lettertype, symbool&#10;&#10;Automatisch gegenereerde beschrijving">
            <a:extLst>
              <a:ext uri="{FF2B5EF4-FFF2-40B4-BE49-F238E27FC236}">
                <a16:creationId xmlns:a16="http://schemas.microsoft.com/office/drawing/2014/main" id="{F36E3CEC-BB11-140B-6E5B-4331647EC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480" y="4985228"/>
            <a:ext cx="1446245" cy="136117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CA8F539-F62D-0468-04A4-AE5633CD6167}"/>
              </a:ext>
            </a:extLst>
          </p:cNvPr>
          <p:cNvSpPr txBox="1"/>
          <p:nvPr/>
        </p:nvSpPr>
        <p:spPr>
          <a:xfrm>
            <a:off x="1191126" y="2851484"/>
            <a:ext cx="68471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De collecte bij de uitgang is bestemd voor de instandhouding van de kerk.</a:t>
            </a:r>
          </a:p>
        </p:txBody>
      </p:sp>
    </p:spTree>
    <p:extLst>
      <p:ext uri="{BB962C8B-B14F-4D97-AF65-F5344CB8AC3E}">
        <p14:creationId xmlns:p14="http://schemas.microsoft.com/office/powerpoint/2010/main" val="9541499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D9C61C-B73E-4AE4-A3BD-23309007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4" name="Tijdelijke aanduiding voor inhoud 3">
            <a:hlinkClick r:id="" action="ppaction://ole?verb=0"/>
            <a:extLst>
              <a:ext uri="{FF2B5EF4-FFF2-40B4-BE49-F238E27FC236}">
                <a16:creationId xmlns:a16="http://schemas.microsoft.com/office/drawing/2014/main" id="{688CBBAB-0DA3-4F89-8C79-1BE2F0CF09E0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68442" y="68011"/>
          <a:ext cx="8807116" cy="6633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4572180" imgH="3428972" progId="PowerPoint.Show.12">
                  <p:embed/>
                </p:oleObj>
              </mc:Choice>
              <mc:Fallback>
                <p:oleObj name="Presentation" r:id="rId2" imgW="4572180" imgH="3428972" progId="PowerPoint.Show.12">
                  <p:embed/>
                  <p:pic>
                    <p:nvPicPr>
                      <p:cNvPr id="4" name="Tijdelijke aanduiding voor inhoud 3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688CBBAB-0DA3-4F89-8C79-1BE2F0CF09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8442" y="68011"/>
                        <a:ext cx="8807116" cy="66335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72124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8AC69F-42EF-4AC7-A05C-26019D70B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096" y="365125"/>
            <a:ext cx="7932254" cy="2007013"/>
          </a:xfrm>
        </p:spPr>
        <p:txBody>
          <a:bodyPr>
            <a:noAutofit/>
          </a:bodyPr>
          <a:lstStyle/>
          <a:p>
            <a:r>
              <a:rPr lang="nl-NL" sz="3600" b="1" dirty="0">
                <a:latin typeface="Aptos" panose="02110004020202020204"/>
              </a:rPr>
              <a:t>Slotlied </a:t>
            </a:r>
            <a:r>
              <a:rPr lang="nl-NL" sz="3600" dirty="0">
                <a:latin typeface="Aptos" panose="02110004020202020204"/>
              </a:rPr>
              <a:t>‘</a:t>
            </a:r>
            <a:r>
              <a:rPr lang="nl-NL" sz="3600" b="1" dirty="0">
                <a:latin typeface="Aptos" panose="02110004020202020204"/>
              </a:rPr>
              <a:t>Gezegend is de mens die leeft op adem van de Geest’ (op de melodie van NLB 969 ‘In Christus is noch west noch oost’)</a:t>
            </a:r>
          </a:p>
        </p:txBody>
      </p:sp>
    </p:spTree>
    <p:extLst>
      <p:ext uri="{BB962C8B-B14F-4D97-AF65-F5344CB8AC3E}">
        <p14:creationId xmlns:p14="http://schemas.microsoft.com/office/powerpoint/2010/main" val="29252687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BF8EA0-FACF-48B7-A6D4-DD5E86133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815" y="1031631"/>
            <a:ext cx="7999535" cy="51453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600" dirty="0">
                <a:latin typeface="Aptos"/>
              </a:rPr>
              <a:t>Gezegend is de mens, die leeft</a:t>
            </a:r>
          </a:p>
          <a:p>
            <a:pPr marL="0" indent="0">
              <a:buNone/>
            </a:pPr>
            <a:r>
              <a:rPr lang="nl-NL" sz="3600" dirty="0">
                <a:latin typeface="Aptos"/>
              </a:rPr>
              <a:t>Op adem van de Geest,</a:t>
            </a:r>
          </a:p>
          <a:p>
            <a:pPr marL="0" indent="0">
              <a:buNone/>
            </a:pPr>
            <a:r>
              <a:rPr lang="nl-NL" sz="3600" dirty="0">
                <a:latin typeface="Aptos"/>
              </a:rPr>
              <a:t>Die in zijn woord en daad verweeft</a:t>
            </a:r>
          </a:p>
          <a:p>
            <a:pPr marL="0" indent="0">
              <a:buNone/>
            </a:pPr>
            <a:r>
              <a:rPr lang="nl-NL" sz="3600" dirty="0">
                <a:latin typeface="Aptos"/>
              </a:rPr>
              <a:t>Wat men in dromen leest.</a:t>
            </a:r>
          </a:p>
        </p:txBody>
      </p:sp>
    </p:spTree>
    <p:extLst>
      <p:ext uri="{BB962C8B-B14F-4D97-AF65-F5344CB8AC3E}">
        <p14:creationId xmlns:p14="http://schemas.microsoft.com/office/powerpoint/2010/main" val="8356305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EBE75A-34D0-4FEC-BC48-D58662E53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31" y="1078524"/>
            <a:ext cx="8093319" cy="5098440"/>
          </a:xfrm>
        </p:spPr>
        <p:txBody>
          <a:bodyPr/>
          <a:lstStyle/>
          <a:p>
            <a:pPr marL="0" indent="0">
              <a:buNone/>
            </a:pPr>
            <a:r>
              <a:rPr lang="nl-NL" sz="3600" dirty="0">
                <a:latin typeface="Aptos"/>
              </a:rPr>
              <a:t>Gezegend is het woord, dat gaat</a:t>
            </a:r>
          </a:p>
          <a:p>
            <a:pPr marL="0" indent="0">
              <a:buNone/>
            </a:pPr>
            <a:r>
              <a:rPr lang="nl-NL" sz="3600" dirty="0">
                <a:latin typeface="Aptos"/>
              </a:rPr>
              <a:t>als bode van het licht</a:t>
            </a:r>
          </a:p>
          <a:p>
            <a:pPr marL="0" indent="0">
              <a:buNone/>
            </a:pPr>
            <a:r>
              <a:rPr lang="nl-NL" sz="3600" dirty="0">
                <a:latin typeface="Aptos"/>
              </a:rPr>
              <a:t>en lichter leven zaait, als zaad</a:t>
            </a:r>
          </a:p>
          <a:p>
            <a:pPr marL="0" indent="0">
              <a:buNone/>
            </a:pPr>
            <a:r>
              <a:rPr lang="nl-NL" sz="3600" dirty="0">
                <a:latin typeface="Aptos"/>
              </a:rPr>
              <a:t>wat zich op goedheid richt.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112285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9BEC4A-E9D0-42B4-88A9-40E7A0FB8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309" y="1137138"/>
            <a:ext cx="8105042" cy="50398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600" dirty="0">
                <a:latin typeface="Aptos"/>
              </a:rPr>
              <a:t>Gezegend is de daad, die heelt</a:t>
            </a:r>
          </a:p>
          <a:p>
            <a:pPr marL="0" indent="0">
              <a:buNone/>
            </a:pPr>
            <a:r>
              <a:rPr lang="nl-NL" sz="3600" dirty="0">
                <a:latin typeface="Aptos"/>
              </a:rPr>
              <a:t>wat wond is, of wat breekt.</a:t>
            </a:r>
          </a:p>
          <a:p>
            <a:pPr marL="0" indent="0">
              <a:buNone/>
            </a:pPr>
            <a:r>
              <a:rPr lang="nl-NL" sz="3600" dirty="0">
                <a:latin typeface="Aptos"/>
              </a:rPr>
              <a:t>die in barmhartigheid verbeeldt</a:t>
            </a:r>
          </a:p>
          <a:p>
            <a:pPr marL="0" indent="0">
              <a:buNone/>
            </a:pPr>
            <a:r>
              <a:rPr lang="nl-NL" sz="3600" dirty="0">
                <a:latin typeface="Aptos"/>
              </a:rPr>
              <a:t>wat vanuit harten spreekt.</a:t>
            </a:r>
          </a:p>
        </p:txBody>
      </p:sp>
    </p:spTree>
    <p:extLst>
      <p:ext uri="{BB962C8B-B14F-4D97-AF65-F5344CB8AC3E}">
        <p14:creationId xmlns:p14="http://schemas.microsoft.com/office/powerpoint/2010/main" val="19163362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6207BC-2F94-48BD-B80C-C76321BCA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585" y="973015"/>
            <a:ext cx="8116765" cy="52039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600" dirty="0">
                <a:latin typeface="Aptos"/>
              </a:rPr>
              <a:t>Gezegend is het levensspoor,</a:t>
            </a:r>
          </a:p>
          <a:p>
            <a:pPr marL="0" indent="0">
              <a:buNone/>
            </a:pPr>
            <a:r>
              <a:rPr lang="nl-NL" sz="3600" dirty="0">
                <a:latin typeface="Aptos"/>
              </a:rPr>
              <a:t>Dat naar de toekomst wijst.</a:t>
            </a:r>
          </a:p>
          <a:p>
            <a:pPr marL="0" indent="0">
              <a:buNone/>
            </a:pPr>
            <a:r>
              <a:rPr lang="nl-NL" sz="3600" dirty="0">
                <a:latin typeface="Aptos"/>
              </a:rPr>
              <a:t>Gods Geest gaat daarin mensen voor,</a:t>
            </a:r>
          </a:p>
          <a:p>
            <a:pPr marL="0" indent="0">
              <a:buNone/>
            </a:pPr>
            <a:r>
              <a:rPr lang="nl-NL" sz="3600" dirty="0">
                <a:latin typeface="Aptos"/>
              </a:rPr>
              <a:t>Waar liefde zich bewijst.</a:t>
            </a:r>
          </a:p>
        </p:txBody>
      </p:sp>
    </p:spTree>
    <p:extLst>
      <p:ext uri="{BB962C8B-B14F-4D97-AF65-F5344CB8AC3E}">
        <p14:creationId xmlns:p14="http://schemas.microsoft.com/office/powerpoint/2010/main" val="41410809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E71757-1026-43E8-9339-77310E81D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b="1" dirty="0">
                <a:latin typeface="Aptos"/>
              </a:rPr>
              <a:t>Zegen</a:t>
            </a:r>
            <a:r>
              <a:rPr lang="nl-NL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151972-3018-48B6-B9BC-CE6640B7B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43362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72DD1EC-D548-47A7-B447-02395B5BC0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41576" y="4211556"/>
            <a:ext cx="3197491" cy="2131660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69BAB3A-0948-44BC-AB92-82FE45D41F77}"/>
              </a:ext>
            </a:extLst>
          </p:cNvPr>
          <p:cNvSpPr txBox="1"/>
          <p:nvPr/>
        </p:nvSpPr>
        <p:spPr>
          <a:xfrm>
            <a:off x="833377" y="1377387"/>
            <a:ext cx="7306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</a:rPr>
              <a:t>Koffie, thee en limonade staan klaar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</a:rPr>
              <a:t>in de Voorhof.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</a:rPr>
              <a:t>Ook gasten zijn van harte welkom.</a:t>
            </a:r>
          </a:p>
        </p:txBody>
      </p:sp>
    </p:spTree>
    <p:extLst>
      <p:ext uri="{BB962C8B-B14F-4D97-AF65-F5344CB8AC3E}">
        <p14:creationId xmlns:p14="http://schemas.microsoft.com/office/powerpoint/2010/main" val="1794474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L 342 Heer, ik prijs uw grote Naam3">
            <a:extLst>
              <a:ext uri="{FF2B5EF4-FFF2-40B4-BE49-F238E27FC236}">
                <a16:creationId xmlns:a16="http://schemas.microsoft.com/office/drawing/2014/main" id="{BEFDEA01-9BA7-9FC5-3191-CB7230E7E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" r="2393"/>
          <a:stretch>
            <a:fillRect/>
          </a:stretch>
        </p:blipFill>
        <p:spPr bwMode="auto">
          <a:xfrm>
            <a:off x="-14288" y="28575"/>
            <a:ext cx="9144001" cy="587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L 342 Heer, ik prijs uw grote Naam4">
            <a:extLst>
              <a:ext uri="{FF2B5EF4-FFF2-40B4-BE49-F238E27FC236}">
                <a16:creationId xmlns:a16="http://schemas.microsoft.com/office/drawing/2014/main" id="{25882AA2-CA0A-5928-C06B-94554E3A0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" r="2394"/>
          <a:stretch>
            <a:fillRect/>
          </a:stretch>
        </p:blipFill>
        <p:spPr bwMode="auto">
          <a:xfrm>
            <a:off x="-14288" y="406400"/>
            <a:ext cx="9144001" cy="587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>
            <a:extLst>
              <a:ext uri="{FF2B5EF4-FFF2-40B4-BE49-F238E27FC236}">
                <a16:creationId xmlns:a16="http://schemas.microsoft.com/office/drawing/2014/main" id="{8B2D3205-E328-70BD-E6EA-B9EC6DBB5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65850"/>
            <a:ext cx="914400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nl-NL" sz="1400">
                <a:latin typeface="Arial" panose="020B0604020202020204" pitchFamily="34" charset="0"/>
              </a:rPr>
              <a:t>© Maranatha Music/Universal Songs  </a:t>
            </a:r>
            <a:r>
              <a:rPr lang="nl-NL" altLang="nl-NL" sz="1200" i="1">
                <a:latin typeface="Arial" panose="020B0604020202020204" pitchFamily="34" charset="0"/>
              </a:rPr>
              <a:t>(met toestemming van CCLicentie)</a:t>
            </a:r>
            <a:endParaRPr lang="nl-NL" altLang="nl-NL" sz="12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nl-NL" sz="1400">
                <a:latin typeface="Arial" panose="020B0604020202020204" pitchFamily="34" charset="0"/>
              </a:rPr>
              <a:t>  Oorspr. titel: Lord, I lift Your name on high</a:t>
            </a:r>
            <a:endParaRPr lang="nl-NL" altLang="nl-NL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421</TotalTime>
  <Words>753</Words>
  <Application>Microsoft Office PowerPoint</Application>
  <PresentationFormat>Diavoorstelling (4:3)</PresentationFormat>
  <Paragraphs>104</Paragraphs>
  <Slides>78</Slides>
  <Notes>12</Notes>
  <HiddenSlides>0</HiddenSlides>
  <MMClips>1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78</vt:i4>
      </vt:variant>
    </vt:vector>
  </HeadingPairs>
  <TitlesOfParts>
    <vt:vector size="85" baseType="lpstr">
      <vt:lpstr>Aptos</vt:lpstr>
      <vt:lpstr>Aptos Display</vt:lpstr>
      <vt:lpstr>Arial</vt:lpstr>
      <vt:lpstr>Calibri</vt:lpstr>
      <vt:lpstr>Calibri Light</vt:lpstr>
      <vt:lpstr>Kantoorthema</vt:lpstr>
      <vt:lpstr>Presentation</vt:lpstr>
      <vt:lpstr>PowerPoint-presentatie</vt:lpstr>
      <vt:lpstr>4 mei samenzangavond Mariakerk</vt:lpstr>
      <vt:lpstr>PowerPoint-presentatie</vt:lpstr>
      <vt:lpstr>PowerPoint-presentatie</vt:lpstr>
      <vt:lpstr>Opw. 430 ‘Heer, ik prijs uw grote naam’</vt:lpstr>
      <vt:lpstr>PowerPoint-presentatie</vt:lpstr>
      <vt:lpstr>PowerPoint-presentatie</vt:lpstr>
      <vt:lpstr>PowerPoint-presentatie</vt:lpstr>
      <vt:lpstr>PowerPoint-presentatie</vt:lpstr>
      <vt:lpstr>Welkom en mededelingen</vt:lpstr>
      <vt:lpstr>Intochtslied: NLB 642  1, 2 en 8  ‘Ik zeg het allen, dat Hij leeft’</vt:lpstr>
      <vt:lpstr>PowerPoint-presentatie</vt:lpstr>
      <vt:lpstr>PowerPoint-presentatie</vt:lpstr>
      <vt:lpstr>PowerPoint-presentatie</vt:lpstr>
      <vt:lpstr>Stil gebed</vt:lpstr>
      <vt:lpstr>Groet en bemoediging</vt:lpstr>
      <vt:lpstr>Uitleg thema: ‘De waarheid’</vt:lpstr>
      <vt:lpstr>NLB 272:1 ‘Wij zoeken in uw huis uw aangezicht, o Here.’</vt:lpstr>
      <vt:lpstr>PowerPoint-presentatie</vt:lpstr>
      <vt:lpstr>Gebed </vt:lpstr>
      <vt:lpstr>NLB 311 ‘Wij kiezen voor de vrijheid’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Gebed om verlichting met de Heilige Geest</vt:lpstr>
      <vt:lpstr>Kinderen naar de kindernevendienst</vt:lpstr>
      <vt:lpstr>Lezing: Jeremia 6:16</vt:lpstr>
      <vt:lpstr>Lezing: Johannes 14:1-6</vt:lpstr>
      <vt:lpstr>PowerPoint-presentatie</vt:lpstr>
      <vt:lpstr>‘Dit is Jezus’ Meezingen met You tube</vt:lpstr>
      <vt:lpstr>PowerPoint-presentatie</vt:lpstr>
      <vt:lpstr>NLB 653: 1 en 7 ‘U kennen, uit en tot U leven’</vt:lpstr>
      <vt:lpstr>PowerPoint-presentatie</vt:lpstr>
      <vt:lpstr>PowerPoint-presentatie</vt:lpstr>
      <vt:lpstr>PowerPoint-presentatie</vt:lpstr>
      <vt:lpstr>PowerPoint-presentatie</vt:lpstr>
      <vt:lpstr>Verkondiging </vt:lpstr>
      <vt:lpstr>PowerPoint-presentatie</vt:lpstr>
      <vt:lpstr>PowerPoint-presentatie</vt:lpstr>
      <vt:lpstr>NLB 1005:1 ‘Zoekend naar licht hier in het duister,’</vt:lpstr>
      <vt:lpstr>PowerPoint-presentatie</vt:lpstr>
      <vt:lpstr>PowerPoint-presentatie</vt:lpstr>
      <vt:lpstr>Geloofsbelijdenis</vt:lpstr>
      <vt:lpstr>Nlb 1005:5 ‘Met zoveel gaven aan ons gegeven,’</vt:lpstr>
      <vt:lpstr>PowerPoint-presentatie</vt:lpstr>
      <vt:lpstr>PowerPoint-presentatie</vt:lpstr>
      <vt:lpstr>Kinderen terug + kinderlied  KEE 7 ‘Door de kracht, door de kracht’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Dankgebed </vt:lpstr>
      <vt:lpstr>PowerPoint-presentatie</vt:lpstr>
      <vt:lpstr>PowerPoint-presentatie</vt:lpstr>
      <vt:lpstr>Slotlied ‘Gezegend is de mens die leeft op adem van de Geest’ (op de melodie van NLB 969 ‘In Christus is noch west noch oost’)</vt:lpstr>
      <vt:lpstr>PowerPoint-presentatie</vt:lpstr>
      <vt:lpstr>PowerPoint-presentatie</vt:lpstr>
      <vt:lpstr>PowerPoint-presentatie</vt:lpstr>
      <vt:lpstr>PowerPoint-presentatie</vt:lpstr>
      <vt:lpstr>Zegen 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janna korthoef</dc:creator>
  <cp:lastModifiedBy>Mariakerk Vollenhove</cp:lastModifiedBy>
  <cp:revision>25</cp:revision>
  <dcterms:created xsi:type="dcterms:W3CDTF">2025-04-24T12:01:37Z</dcterms:created>
  <dcterms:modified xsi:type="dcterms:W3CDTF">2025-04-25T17:24:58Z</dcterms:modified>
</cp:coreProperties>
</file>