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826" r:id="rId2"/>
    <p:sldId id="2393" r:id="rId3"/>
    <p:sldId id="2379" r:id="rId4"/>
    <p:sldId id="2865" r:id="rId5"/>
    <p:sldId id="2866" r:id="rId6"/>
    <p:sldId id="2382" r:id="rId7"/>
    <p:sldId id="2385" r:id="rId8"/>
    <p:sldId id="2383" r:id="rId9"/>
    <p:sldId id="2380" r:id="rId10"/>
    <p:sldId id="2876" r:id="rId11"/>
    <p:sldId id="256" r:id="rId12"/>
    <p:sldId id="276" r:id="rId13"/>
    <p:sldId id="277" r:id="rId14"/>
    <p:sldId id="321" r:id="rId15"/>
    <p:sldId id="322" r:id="rId16"/>
    <p:sldId id="278" r:id="rId17"/>
    <p:sldId id="279" r:id="rId18"/>
    <p:sldId id="2827" r:id="rId19"/>
    <p:sldId id="2828" r:id="rId20"/>
    <p:sldId id="300" r:id="rId21"/>
    <p:sldId id="361" r:id="rId22"/>
    <p:sldId id="362" r:id="rId23"/>
    <p:sldId id="2829" r:id="rId24"/>
    <p:sldId id="2830" r:id="rId25"/>
    <p:sldId id="2833" r:id="rId26"/>
    <p:sldId id="2834" r:id="rId27"/>
    <p:sldId id="2831" r:id="rId28"/>
    <p:sldId id="2858" r:id="rId29"/>
    <p:sldId id="2832" r:id="rId30"/>
    <p:sldId id="2852" r:id="rId31"/>
    <p:sldId id="2854" r:id="rId32"/>
    <p:sldId id="2853" r:id="rId33"/>
    <p:sldId id="2835" r:id="rId34"/>
    <p:sldId id="2836" r:id="rId35"/>
    <p:sldId id="2859" r:id="rId36"/>
    <p:sldId id="2864" r:id="rId37"/>
    <p:sldId id="2863" r:id="rId38"/>
    <p:sldId id="2862" r:id="rId39"/>
    <p:sldId id="2861" r:id="rId40"/>
    <p:sldId id="2860" r:id="rId41"/>
    <p:sldId id="2837" r:id="rId42"/>
    <p:sldId id="262" r:id="rId43"/>
    <p:sldId id="263" r:id="rId44"/>
    <p:sldId id="268" r:id="rId45"/>
    <p:sldId id="266" r:id="rId46"/>
    <p:sldId id="2838" r:id="rId47"/>
    <p:sldId id="2839" r:id="rId48"/>
    <p:sldId id="2840" r:id="rId49"/>
    <p:sldId id="257" r:id="rId50"/>
    <p:sldId id="258" r:id="rId51"/>
    <p:sldId id="259" r:id="rId52"/>
    <p:sldId id="260" r:id="rId53"/>
    <p:sldId id="261" r:id="rId54"/>
    <p:sldId id="2846" r:id="rId55"/>
    <p:sldId id="2847" r:id="rId56"/>
    <p:sldId id="2841" r:id="rId57"/>
    <p:sldId id="2855" r:id="rId58"/>
    <p:sldId id="2856" r:id="rId59"/>
    <p:sldId id="2857" r:id="rId60"/>
    <p:sldId id="2842" r:id="rId61"/>
    <p:sldId id="2868" r:id="rId62"/>
    <p:sldId id="2869" r:id="rId63"/>
    <p:sldId id="2870" r:id="rId64"/>
    <p:sldId id="2871" r:id="rId65"/>
    <p:sldId id="2872" r:id="rId66"/>
    <p:sldId id="2873" r:id="rId67"/>
    <p:sldId id="2874" r:id="rId68"/>
    <p:sldId id="2875" r:id="rId69"/>
    <p:sldId id="2237" r:id="rId70"/>
    <p:sldId id="2843" r:id="rId71"/>
    <p:sldId id="2848" r:id="rId72"/>
    <p:sldId id="2849" r:id="rId73"/>
    <p:sldId id="2850" r:id="rId74"/>
    <p:sldId id="2851" r:id="rId75"/>
    <p:sldId id="2844" r:id="rId76"/>
    <p:sldId id="2845" r:id="rId77"/>
    <p:sldId id="2867"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5CB49-5F05-4510-AD84-A64BEB458126}" v="1" dt="2025-01-24T10:36:44.887"/>
    <p1510:client id="{91C883AA-D772-448C-AE4A-8E62246E637E}" v="19" dt="2025-01-24T08:47:43.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7" d="100"/>
          <a:sy n="77"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C9FF6-56A3-44F2-9436-A648B630FCA9}" type="datetimeFigureOut">
              <a:rPr lang="nl-NL" smtClean="0"/>
              <a:t>25-1-2025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CA5B6-D966-4743-9C29-99FBEC8CEFB8}" type="slidenum">
              <a:rPr lang="nl-NL" smtClean="0"/>
              <a:t>‹nr.›</a:t>
            </a:fld>
            <a:endParaRPr lang="nl-NL"/>
          </a:p>
        </p:txBody>
      </p:sp>
    </p:spTree>
    <p:extLst>
      <p:ext uri="{BB962C8B-B14F-4D97-AF65-F5344CB8AC3E}">
        <p14:creationId xmlns:p14="http://schemas.microsoft.com/office/powerpoint/2010/main" val="341552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EE99A177-B98A-2E58-B271-41DAC43E5E1F}"/>
            </a:ext>
          </a:extLst>
        </p:cNvPr>
        <p:cNvGrpSpPr/>
        <p:nvPr/>
      </p:nvGrpSpPr>
      <p:grpSpPr>
        <a:xfrm>
          <a:off x="0" y="0"/>
          <a:ext cx="0" cy="0"/>
          <a:chOff x="0" y="0"/>
          <a:chExt cx="0" cy="0"/>
        </a:xfrm>
      </p:grpSpPr>
      <p:sp>
        <p:nvSpPr>
          <p:cNvPr id="99330" name="Shape 82">
            <a:extLst>
              <a:ext uri="{FF2B5EF4-FFF2-40B4-BE49-F238E27FC236}">
                <a16:creationId xmlns:a16="http://schemas.microsoft.com/office/drawing/2014/main" id="{D3F3BE03-25B2-4E3E-5C34-2DA9287FE6CD}"/>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a:extLst>
              <a:ext uri="{FF2B5EF4-FFF2-40B4-BE49-F238E27FC236}">
                <a16:creationId xmlns:a16="http://schemas.microsoft.com/office/drawing/2014/main" id="{E3F89946-1CC4-FB8C-C8A3-E0698344BA33}"/>
              </a:ext>
            </a:extLst>
          </p:cNvPr>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a:extLst>
              <a:ext uri="{FF2B5EF4-FFF2-40B4-BE49-F238E27FC236}">
                <a16:creationId xmlns:a16="http://schemas.microsoft.com/office/drawing/2014/main" id="{6B03FEDB-43E6-6EDF-0ED4-EA03211C6E8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a:extLst>
              <a:ext uri="{FF2B5EF4-FFF2-40B4-BE49-F238E27FC236}">
                <a16:creationId xmlns:a16="http://schemas.microsoft.com/office/drawing/2014/main" id="{3A97731E-81F3-57E3-8F47-048D10CA7C8C}"/>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a:extLst>
              <a:ext uri="{FF2B5EF4-FFF2-40B4-BE49-F238E27FC236}">
                <a16:creationId xmlns:a16="http://schemas.microsoft.com/office/drawing/2014/main" id="{B84BBB06-AA9C-A4F7-018C-082DAC5473E0}"/>
              </a:ext>
            </a:extLst>
          </p:cNvPr>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405914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97634D2E-42A8-672F-956D-FB4C6F7216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a:extLst>
              <a:ext uri="{FF2B5EF4-FFF2-40B4-BE49-F238E27FC236}">
                <a16:creationId xmlns:a16="http://schemas.microsoft.com/office/drawing/2014/main" id="{7573AFBE-5F25-469D-596C-084E08065B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6388" name="Tijdelijke aanduiding voor dianummer 3">
            <a:extLst>
              <a:ext uri="{FF2B5EF4-FFF2-40B4-BE49-F238E27FC236}">
                <a16:creationId xmlns:a16="http://schemas.microsoft.com/office/drawing/2014/main" id="{76A592BB-F8C6-156E-D331-8F8F154AF9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E516394-B774-441C-81AB-180C20C65906}" type="slidenum">
              <a:rPr lang="nl-NL" altLang="nl-NL">
                <a:latin typeface="Times New Roman" panose="02020603050405020304" pitchFamily="18" charset="0"/>
              </a:rPr>
              <a:pPr/>
              <a:t>55</a:t>
            </a:fld>
            <a:endParaRPr lang="nl-NL" altLang="nl-N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AC25F-B8A6-F59F-7499-91C272C76F37}"/>
            </a:ext>
          </a:extLst>
        </p:cNvPr>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467F6C89-02C8-5AF2-67EF-B83FEB48C1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a:extLst>
              <a:ext uri="{FF2B5EF4-FFF2-40B4-BE49-F238E27FC236}">
                <a16:creationId xmlns:a16="http://schemas.microsoft.com/office/drawing/2014/main" id="{C30F82F9-AFB2-6CF9-11B7-5FAFE70BD4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a:extLst>
              <a:ext uri="{FF2B5EF4-FFF2-40B4-BE49-F238E27FC236}">
                <a16:creationId xmlns:a16="http://schemas.microsoft.com/office/drawing/2014/main" id="{CF7A7502-4045-2F17-C4D6-05530B5494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1393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36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A28C2F17-7221-7F10-09AF-BA9F072DCA27}"/>
            </a:ext>
          </a:extLst>
        </p:cNvPr>
        <p:cNvGrpSpPr/>
        <p:nvPr/>
      </p:nvGrpSpPr>
      <p:grpSpPr>
        <a:xfrm>
          <a:off x="0" y="0"/>
          <a:ext cx="0" cy="0"/>
          <a:chOff x="0" y="0"/>
          <a:chExt cx="0" cy="0"/>
        </a:xfrm>
      </p:grpSpPr>
      <p:sp>
        <p:nvSpPr>
          <p:cNvPr id="99330" name="Shape 82">
            <a:extLst>
              <a:ext uri="{FF2B5EF4-FFF2-40B4-BE49-F238E27FC236}">
                <a16:creationId xmlns:a16="http://schemas.microsoft.com/office/drawing/2014/main" id="{D9C37EFB-A9C2-50C0-F66A-AE8B7B29B944}"/>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a:extLst>
              <a:ext uri="{FF2B5EF4-FFF2-40B4-BE49-F238E27FC236}">
                <a16:creationId xmlns:a16="http://schemas.microsoft.com/office/drawing/2014/main" id="{C7E265BD-C2E3-A8D6-62B1-8841544082A7}"/>
              </a:ext>
            </a:extLst>
          </p:cNvPr>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a:extLst>
              <a:ext uri="{FF2B5EF4-FFF2-40B4-BE49-F238E27FC236}">
                <a16:creationId xmlns:a16="http://schemas.microsoft.com/office/drawing/2014/main" id="{59667597-472A-3685-472F-D02C90B65170}"/>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a:extLst>
              <a:ext uri="{FF2B5EF4-FFF2-40B4-BE49-F238E27FC236}">
                <a16:creationId xmlns:a16="http://schemas.microsoft.com/office/drawing/2014/main" id="{21399B1C-DBFE-C310-C0E9-441CAEDC4179}"/>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a:extLst>
              <a:ext uri="{FF2B5EF4-FFF2-40B4-BE49-F238E27FC236}">
                <a16:creationId xmlns:a16="http://schemas.microsoft.com/office/drawing/2014/main" id="{A61DDD95-57CA-4C31-F474-F8FBCA1F01C6}"/>
              </a:ext>
            </a:extLst>
          </p:cNvPr>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75206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a:extLst>
              <a:ext uri="{FF2B5EF4-FFF2-40B4-BE49-F238E27FC236}">
                <a16:creationId xmlns:a16="http://schemas.microsoft.com/office/drawing/2014/main" id="{0F21E7B2-2889-41AA-3C44-7CA41D7F44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Tijdelijke aanduiding voor notities 2">
            <a:extLst>
              <a:ext uri="{FF2B5EF4-FFF2-40B4-BE49-F238E27FC236}">
                <a16:creationId xmlns:a16="http://schemas.microsoft.com/office/drawing/2014/main" id="{7FC48730-7990-7700-0250-A5FF45590A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4100" name="Tijdelijke aanduiding voor dianummer 3">
            <a:extLst>
              <a:ext uri="{FF2B5EF4-FFF2-40B4-BE49-F238E27FC236}">
                <a16:creationId xmlns:a16="http://schemas.microsoft.com/office/drawing/2014/main" id="{CEC9CB44-74C7-C9B6-5186-B128AEB323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A7660C9-9A14-4B86-942F-EB2F8D91A227}" type="slidenum">
              <a:rPr lang="nl-NL" altLang="nl-NL">
                <a:latin typeface="Times New Roman" panose="02020603050405020304" pitchFamily="18" charset="0"/>
              </a:rPr>
              <a:pPr/>
              <a:t>49</a:t>
            </a:fld>
            <a:endParaRPr lang="nl-NL" altLang="nl-N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203E1F56-53D3-051C-D86E-DF1B717D72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B27B989C-CEFA-BFB5-0EC5-4801D02C7A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6148" name="Tijdelijke aanduiding voor dianummer 3">
            <a:extLst>
              <a:ext uri="{FF2B5EF4-FFF2-40B4-BE49-F238E27FC236}">
                <a16:creationId xmlns:a16="http://schemas.microsoft.com/office/drawing/2014/main" id="{6C786378-A040-7F77-C998-D9F9BCEC64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5DF16B7-9814-453A-80FE-98C9537F91E2}" type="slidenum">
              <a:rPr lang="nl-NL" altLang="nl-NL">
                <a:latin typeface="Times New Roman" panose="02020603050405020304" pitchFamily="18" charset="0"/>
              </a:rPr>
              <a:pPr/>
              <a:t>50</a:t>
            </a:fld>
            <a:endParaRPr lang="nl-NL" altLang="nl-N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a:extLst>
              <a:ext uri="{FF2B5EF4-FFF2-40B4-BE49-F238E27FC236}">
                <a16:creationId xmlns:a16="http://schemas.microsoft.com/office/drawing/2014/main" id="{2A5A228B-2D40-E39A-9533-A6EF409C46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a:extLst>
              <a:ext uri="{FF2B5EF4-FFF2-40B4-BE49-F238E27FC236}">
                <a16:creationId xmlns:a16="http://schemas.microsoft.com/office/drawing/2014/main" id="{7DD243EF-4FFE-C032-C44E-7E8E96F035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8196" name="Tijdelijke aanduiding voor dianummer 3">
            <a:extLst>
              <a:ext uri="{FF2B5EF4-FFF2-40B4-BE49-F238E27FC236}">
                <a16:creationId xmlns:a16="http://schemas.microsoft.com/office/drawing/2014/main" id="{B8D8D649-CD3B-56DE-AE33-10FB2951A9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37CCF87-EF44-4E03-8404-C2ABD3B7AEF4}" type="slidenum">
              <a:rPr lang="nl-NL" altLang="nl-NL">
                <a:latin typeface="Times New Roman" panose="02020603050405020304" pitchFamily="18" charset="0"/>
              </a:rPr>
              <a:pPr/>
              <a:t>51</a:t>
            </a:fld>
            <a:endParaRPr lang="nl-NL" altLang="nl-N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961005E8-A82E-91A6-0BEE-C74CDB35B9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55402152-527C-C93E-7D99-1AC2B4BBF0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0244" name="Tijdelijke aanduiding voor dianummer 3">
            <a:extLst>
              <a:ext uri="{FF2B5EF4-FFF2-40B4-BE49-F238E27FC236}">
                <a16:creationId xmlns:a16="http://schemas.microsoft.com/office/drawing/2014/main" id="{6112962A-BF97-A2EB-650D-76FB5A4626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9A0738E-E963-48E6-BF3F-D3E2E634AC70}" type="slidenum">
              <a:rPr lang="nl-NL" altLang="nl-NL">
                <a:latin typeface="Times New Roman" panose="02020603050405020304" pitchFamily="18" charset="0"/>
              </a:rPr>
              <a:pPr/>
              <a:t>52</a:t>
            </a:fld>
            <a:endParaRPr lang="nl-NL" altLang="nl-N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868AC6E7-87FA-5D8E-CB83-E6490626CC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31F4BE72-52CE-8609-C99B-4452E9BB0E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2292" name="Tijdelijke aanduiding voor dianummer 3">
            <a:extLst>
              <a:ext uri="{FF2B5EF4-FFF2-40B4-BE49-F238E27FC236}">
                <a16:creationId xmlns:a16="http://schemas.microsoft.com/office/drawing/2014/main" id="{C8CB6A17-5382-A0A5-21FA-F2AD7275D2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76D8966-9CA3-47E0-814A-020AB370FDF1}" type="slidenum">
              <a:rPr lang="nl-NL" altLang="nl-NL">
                <a:latin typeface="Times New Roman" panose="02020603050405020304" pitchFamily="18" charset="0"/>
              </a:rPr>
              <a:pPr/>
              <a:t>53</a:t>
            </a:fld>
            <a:endParaRPr lang="nl-NL" altLang="nl-N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57B27EFA-883F-9B95-018E-D038887D6E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48B92427-7521-F082-C127-33B8C88D8B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4340" name="Tijdelijke aanduiding voor dianummer 3">
            <a:extLst>
              <a:ext uri="{FF2B5EF4-FFF2-40B4-BE49-F238E27FC236}">
                <a16:creationId xmlns:a16="http://schemas.microsoft.com/office/drawing/2014/main" id="{90CDD435-A77B-33AD-65E6-3CB13E9090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DB9F5C3-6D28-4A20-8783-8736CF675FA1}" type="slidenum">
              <a:rPr lang="nl-NL" altLang="nl-NL">
                <a:latin typeface="Times New Roman" panose="02020603050405020304" pitchFamily="18" charset="0"/>
              </a:rPr>
              <a:pPr/>
              <a:t>54</a:t>
            </a:fld>
            <a:endParaRPr lang="nl-NL" altLang="nl-N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F4FC3C8-8532-4BE7-8702-AC0958301FD6}" type="datetimeFigureOut">
              <a:rPr lang="nl-NL" smtClean="0"/>
              <a:t>25-1-2025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B6DF07B-5B5F-4C78-86EE-DAE3C98E9C37}" type="slidenum">
              <a:rPr lang="nl-NL" smtClean="0"/>
              <a:t>‹nr.›</a:t>
            </a:fld>
            <a:endParaRPr lang="nl-NL"/>
          </a:p>
        </p:txBody>
      </p:sp>
    </p:spTree>
    <p:extLst>
      <p:ext uri="{BB962C8B-B14F-4D97-AF65-F5344CB8AC3E}">
        <p14:creationId xmlns:p14="http://schemas.microsoft.com/office/powerpoint/2010/main" val="193532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F4FC3C8-8532-4BE7-8702-AC0958301FD6}" type="datetimeFigureOut">
              <a:rPr lang="nl-NL" smtClean="0"/>
              <a:t>25-1-2025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B6DF07B-5B5F-4C78-86EE-DAE3C98E9C37}" type="slidenum">
              <a:rPr lang="nl-NL" smtClean="0"/>
              <a:t>‹nr.›</a:t>
            </a:fld>
            <a:endParaRPr lang="nl-NL"/>
          </a:p>
        </p:txBody>
      </p:sp>
    </p:spTree>
    <p:extLst>
      <p:ext uri="{BB962C8B-B14F-4D97-AF65-F5344CB8AC3E}">
        <p14:creationId xmlns:p14="http://schemas.microsoft.com/office/powerpoint/2010/main" val="15642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F4FC3C8-8532-4BE7-8702-AC0958301FD6}" type="datetimeFigureOut">
              <a:rPr lang="nl-NL" smtClean="0"/>
              <a:t>25-1-2025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B6DF07B-5B5F-4C78-86EE-DAE3C98E9C37}" type="slidenum">
              <a:rPr lang="nl-NL" smtClean="0"/>
              <a:t>‹nr.›</a:t>
            </a:fld>
            <a:endParaRPr lang="nl-NL"/>
          </a:p>
        </p:txBody>
      </p:sp>
    </p:spTree>
    <p:extLst>
      <p:ext uri="{BB962C8B-B14F-4D97-AF65-F5344CB8AC3E}">
        <p14:creationId xmlns:p14="http://schemas.microsoft.com/office/powerpoint/2010/main" val="1289899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25-1-2025</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163068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F4FC3C8-8532-4BE7-8702-AC0958301FD6}" type="datetimeFigureOut">
              <a:rPr lang="nl-NL" smtClean="0"/>
              <a:t>25-1-2025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B6DF07B-5B5F-4C78-86EE-DAE3C98E9C37}" type="slidenum">
              <a:rPr lang="nl-NL" smtClean="0"/>
              <a:t>‹nr.›</a:t>
            </a:fld>
            <a:endParaRPr lang="nl-NL"/>
          </a:p>
        </p:txBody>
      </p:sp>
    </p:spTree>
    <p:extLst>
      <p:ext uri="{BB962C8B-B14F-4D97-AF65-F5344CB8AC3E}">
        <p14:creationId xmlns:p14="http://schemas.microsoft.com/office/powerpoint/2010/main" val="396718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F4FC3C8-8532-4BE7-8702-AC0958301FD6}" type="datetimeFigureOut">
              <a:rPr lang="nl-NL" smtClean="0"/>
              <a:t>25-1-2025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B6DF07B-5B5F-4C78-86EE-DAE3C98E9C37}" type="slidenum">
              <a:rPr lang="nl-NL" smtClean="0"/>
              <a:t>‹nr.›</a:t>
            </a:fld>
            <a:endParaRPr lang="nl-NL"/>
          </a:p>
        </p:txBody>
      </p:sp>
    </p:spTree>
    <p:extLst>
      <p:ext uri="{BB962C8B-B14F-4D97-AF65-F5344CB8AC3E}">
        <p14:creationId xmlns:p14="http://schemas.microsoft.com/office/powerpoint/2010/main" val="422068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F4FC3C8-8532-4BE7-8702-AC0958301FD6}" type="datetimeFigureOut">
              <a:rPr lang="nl-NL" smtClean="0"/>
              <a:t>25-1-2025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B6DF07B-5B5F-4C78-86EE-DAE3C98E9C37}" type="slidenum">
              <a:rPr lang="nl-NL" smtClean="0"/>
              <a:t>‹nr.›</a:t>
            </a:fld>
            <a:endParaRPr lang="nl-NL"/>
          </a:p>
        </p:txBody>
      </p:sp>
    </p:spTree>
    <p:extLst>
      <p:ext uri="{BB962C8B-B14F-4D97-AF65-F5344CB8AC3E}">
        <p14:creationId xmlns:p14="http://schemas.microsoft.com/office/powerpoint/2010/main" val="258823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F4FC3C8-8532-4BE7-8702-AC0958301FD6}" type="datetimeFigureOut">
              <a:rPr lang="nl-NL" smtClean="0"/>
              <a:t>25-1-2025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B6DF07B-5B5F-4C78-86EE-DAE3C98E9C37}" type="slidenum">
              <a:rPr lang="nl-NL" smtClean="0"/>
              <a:t>‹nr.›</a:t>
            </a:fld>
            <a:endParaRPr lang="nl-NL"/>
          </a:p>
        </p:txBody>
      </p:sp>
    </p:spTree>
    <p:extLst>
      <p:ext uri="{BB962C8B-B14F-4D97-AF65-F5344CB8AC3E}">
        <p14:creationId xmlns:p14="http://schemas.microsoft.com/office/powerpoint/2010/main" val="355398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3F4FC3C8-8532-4BE7-8702-AC0958301FD6}" type="datetimeFigureOut">
              <a:rPr lang="nl-NL" smtClean="0"/>
              <a:t>25-1-2025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B6DF07B-5B5F-4C78-86EE-DAE3C98E9C37}" type="slidenum">
              <a:rPr lang="nl-NL" smtClean="0"/>
              <a:t>‹nr.›</a:t>
            </a:fld>
            <a:endParaRPr lang="nl-NL"/>
          </a:p>
        </p:txBody>
      </p:sp>
    </p:spTree>
    <p:extLst>
      <p:ext uri="{BB962C8B-B14F-4D97-AF65-F5344CB8AC3E}">
        <p14:creationId xmlns:p14="http://schemas.microsoft.com/office/powerpoint/2010/main" val="76936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FC3C8-8532-4BE7-8702-AC0958301FD6}" type="datetimeFigureOut">
              <a:rPr lang="nl-NL" smtClean="0"/>
              <a:t>25-1-2025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B6DF07B-5B5F-4C78-86EE-DAE3C98E9C37}" type="slidenum">
              <a:rPr lang="nl-NL" smtClean="0"/>
              <a:t>‹nr.›</a:t>
            </a:fld>
            <a:endParaRPr lang="nl-NL"/>
          </a:p>
        </p:txBody>
      </p:sp>
    </p:spTree>
    <p:extLst>
      <p:ext uri="{BB962C8B-B14F-4D97-AF65-F5344CB8AC3E}">
        <p14:creationId xmlns:p14="http://schemas.microsoft.com/office/powerpoint/2010/main" val="391795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F4FC3C8-8532-4BE7-8702-AC0958301FD6}" type="datetimeFigureOut">
              <a:rPr lang="nl-NL" smtClean="0"/>
              <a:t>25-1-2025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B6DF07B-5B5F-4C78-86EE-DAE3C98E9C37}" type="slidenum">
              <a:rPr lang="nl-NL" smtClean="0"/>
              <a:t>‹nr.›</a:t>
            </a:fld>
            <a:endParaRPr lang="nl-NL"/>
          </a:p>
        </p:txBody>
      </p:sp>
    </p:spTree>
    <p:extLst>
      <p:ext uri="{BB962C8B-B14F-4D97-AF65-F5344CB8AC3E}">
        <p14:creationId xmlns:p14="http://schemas.microsoft.com/office/powerpoint/2010/main" val="143546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F4FC3C8-8532-4BE7-8702-AC0958301FD6}" type="datetimeFigureOut">
              <a:rPr lang="nl-NL" smtClean="0"/>
              <a:t>25-1-2025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B6DF07B-5B5F-4C78-86EE-DAE3C98E9C37}" type="slidenum">
              <a:rPr lang="nl-NL" smtClean="0"/>
              <a:t>‹nr.›</a:t>
            </a:fld>
            <a:endParaRPr lang="nl-NL"/>
          </a:p>
        </p:txBody>
      </p:sp>
    </p:spTree>
    <p:extLst>
      <p:ext uri="{BB962C8B-B14F-4D97-AF65-F5344CB8AC3E}">
        <p14:creationId xmlns:p14="http://schemas.microsoft.com/office/powerpoint/2010/main" val="35569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4FC3C8-8532-4BE7-8702-AC0958301FD6}" type="datetimeFigureOut">
              <a:rPr lang="nl-NL" smtClean="0"/>
              <a:t>25-1-2025</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6DF07B-5B5F-4C78-86EE-DAE3C98E9C37}" type="slidenum">
              <a:rPr lang="nl-NL" smtClean="0"/>
              <a:t>‹nr.›</a:t>
            </a:fld>
            <a:endParaRPr lang="nl-NL"/>
          </a:p>
        </p:txBody>
      </p:sp>
    </p:spTree>
    <p:extLst>
      <p:ext uri="{BB962C8B-B14F-4D97-AF65-F5344CB8AC3E}">
        <p14:creationId xmlns:p14="http://schemas.microsoft.com/office/powerpoint/2010/main" val="3643245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90634-A0A9-E7B1-704D-A936E4D923D0}"/>
            </a:ext>
          </a:extLst>
        </p:cNvPr>
        <p:cNvGrpSpPr/>
        <p:nvPr/>
      </p:nvGrpSpPr>
      <p:grpSpPr>
        <a:xfrm>
          <a:off x="0" y="0"/>
          <a:ext cx="0" cy="0"/>
          <a:chOff x="0" y="0"/>
          <a:chExt cx="0" cy="0"/>
        </a:xfrm>
      </p:grpSpPr>
      <p:sp>
        <p:nvSpPr>
          <p:cNvPr id="2050" name="Shape 78">
            <a:extLst>
              <a:ext uri="{FF2B5EF4-FFF2-40B4-BE49-F238E27FC236}">
                <a16:creationId xmlns:a16="http://schemas.microsoft.com/office/drawing/2014/main" id="{5FF9BB71-776C-F431-2250-E96C7347D3AD}"/>
              </a:ext>
            </a:extLst>
          </p:cNvPr>
          <p:cNvSpPr txBox="1">
            <a:spLocks noChangeArrowheads="1"/>
          </p:cNvSpPr>
          <p:nvPr/>
        </p:nvSpPr>
        <p:spPr bwMode="auto">
          <a:xfrm>
            <a:off x="0" y="287866"/>
            <a:ext cx="8229600" cy="1024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a:solidFill>
                  <a:srgbClr val="000000"/>
                </a:solidFill>
                <a:sym typeface="Calibri" pitchFamily="34" charset="0"/>
              </a:rPr>
              <a:t>Welkom</a:t>
            </a:r>
          </a:p>
          <a:p>
            <a:pPr eaLnBrk="1" hangingPunct="1">
              <a:spcBef>
                <a:spcPct val="0"/>
              </a:spcBef>
              <a:buClr>
                <a:srgbClr val="000000"/>
              </a:buClr>
              <a:buSzPct val="25000"/>
              <a:buFont typeface="Calibri" pitchFamily="34" charset="0"/>
              <a:buNone/>
            </a:pPr>
            <a:r>
              <a:rPr lang="en-US" altLang="nl-NL" b="1" dirty="0">
                <a:solidFill>
                  <a:srgbClr val="000000"/>
                </a:solidFill>
                <a:sym typeface="Calibri" pitchFamily="34" charset="0"/>
              </a:rPr>
              <a:t>   </a:t>
            </a:r>
          </a:p>
        </p:txBody>
      </p:sp>
      <p:sp>
        <p:nvSpPr>
          <p:cNvPr id="2051" name="Shape 79">
            <a:extLst>
              <a:ext uri="{FF2B5EF4-FFF2-40B4-BE49-F238E27FC236}">
                <a16:creationId xmlns:a16="http://schemas.microsoft.com/office/drawing/2014/main" id="{D6B2B661-6078-95E1-8B5A-3AC1AB411DBE}"/>
              </a:ext>
            </a:extLst>
          </p:cNvPr>
          <p:cNvSpPr txBox="1">
            <a:spLocks noChangeArrowheads="1"/>
          </p:cNvSpPr>
          <p:nvPr/>
        </p:nvSpPr>
        <p:spPr bwMode="auto">
          <a:xfrm>
            <a:off x="0" y="973668"/>
            <a:ext cx="6700038" cy="5711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Ds. </a:t>
            </a:r>
            <a:r>
              <a:rPr lang="en-US" altLang="nl-NL" dirty="0" err="1">
                <a:solidFill>
                  <a:srgbClr val="000000"/>
                </a:solidFill>
                <a:sym typeface="Calibri" pitchFamily="34" charset="0"/>
              </a:rPr>
              <a:t>Douwe</a:t>
            </a:r>
            <a:r>
              <a:rPr lang="en-US" altLang="nl-NL" dirty="0">
                <a:solidFill>
                  <a:srgbClr val="000000"/>
                </a:solidFill>
                <a:sym typeface="Calibri" pitchFamily="34" charset="0"/>
              </a:rPr>
              <a:t> </a:t>
            </a:r>
            <a:r>
              <a:rPr lang="en-US" altLang="nl-NL" dirty="0" err="1">
                <a:solidFill>
                  <a:srgbClr val="000000"/>
                </a:solidFill>
                <a:sym typeface="Calibri" pitchFamily="34" charset="0"/>
              </a:rPr>
              <a:t>Wijmenga</a:t>
            </a:r>
            <a:endParaRPr lang="en-US" altLang="nl-NL" dirty="0">
              <a:solidFill>
                <a:srgbClr val="000000"/>
              </a:solidFill>
              <a:sym typeface="Calibri" pitchFamily="34" charset="0"/>
            </a:endParaRP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Wouter </a:t>
            </a:r>
            <a:r>
              <a:rPr lang="en-US" altLang="nl-NL" dirty="0" err="1">
                <a:solidFill>
                  <a:srgbClr val="000000"/>
                </a:solidFill>
                <a:sym typeface="Calibri" pitchFamily="34" charset="0"/>
              </a:rPr>
              <a:t>Verkerk</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Muzikale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begeleiding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Anne </a:t>
            </a:r>
            <a:r>
              <a:rPr lang="en-US" altLang="nl-NL" dirty="0" err="1">
                <a:solidFill>
                  <a:srgbClr val="000000"/>
                </a:solidFill>
                <a:sym typeface="Calibri" pitchFamily="34" charset="0"/>
              </a:rPr>
              <a:t>Kroeze</a:t>
            </a:r>
            <a:r>
              <a:rPr lang="en-US" altLang="nl-NL" dirty="0">
                <a:solidFill>
                  <a:srgbClr val="000000"/>
                </a:solidFill>
                <a:sym typeface="Calibri" pitchFamily="34" charset="0"/>
              </a:rPr>
              <a:t> + de </a:t>
            </a:r>
            <a:r>
              <a:rPr lang="en-US" altLang="nl-NL" dirty="0" err="1">
                <a:solidFill>
                  <a:srgbClr val="000000"/>
                </a:solidFill>
                <a:sym typeface="Calibri" pitchFamily="34" charset="0"/>
              </a:rPr>
              <a:t>huisband</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Schriftlezingen</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r>
              <a:rPr lang="en-US" altLang="nl-NL" dirty="0" err="1">
                <a:solidFill>
                  <a:srgbClr val="000000"/>
                </a:solidFill>
                <a:sym typeface="Calibri" pitchFamily="34" charset="0"/>
              </a:rPr>
              <a:t>Filippenzen</a:t>
            </a:r>
            <a:r>
              <a:rPr lang="en-US" altLang="nl-NL" dirty="0">
                <a:solidFill>
                  <a:srgbClr val="000000"/>
                </a:solidFill>
                <a:sym typeface="Calibri" pitchFamily="34" charset="0"/>
              </a:rPr>
              <a:t> 4: 4 – 7(NBV)</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1 </a:t>
            </a:r>
            <a:r>
              <a:rPr lang="en-US" altLang="nl-NL" dirty="0" err="1">
                <a:solidFill>
                  <a:srgbClr val="000000"/>
                </a:solidFill>
                <a:sym typeface="Calibri" pitchFamily="34" charset="0"/>
              </a:rPr>
              <a:t>Korintiërs</a:t>
            </a:r>
            <a:r>
              <a:rPr lang="en-US" altLang="nl-NL" dirty="0">
                <a:solidFill>
                  <a:srgbClr val="000000"/>
                </a:solidFill>
                <a:sym typeface="Calibri" pitchFamily="34" charset="0"/>
              </a:rPr>
              <a:t> 12: 12 – 27(BGT)</a:t>
            </a:r>
          </a:p>
        </p:txBody>
      </p:sp>
      <p:pic>
        <p:nvPicPr>
          <p:cNvPr id="2052" name="Shape 80">
            <a:extLst>
              <a:ext uri="{FF2B5EF4-FFF2-40B4-BE49-F238E27FC236}">
                <a16:creationId xmlns:a16="http://schemas.microsoft.com/office/drawing/2014/main" id="{ED577790-0E6E-717D-EEB2-96DC8B0BEEBA}"/>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4177D3FD-1D07-5515-F006-F6588EBE30A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70574815"/>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36054-05EA-5AA7-944D-451A3407EA85}"/>
            </a:ext>
          </a:extLst>
        </p:cNvPr>
        <p:cNvGrpSpPr/>
        <p:nvPr/>
      </p:nvGrpSpPr>
      <p:grpSpPr>
        <a:xfrm>
          <a:off x="0" y="0"/>
          <a:ext cx="0" cy="0"/>
          <a:chOff x="0" y="0"/>
          <a:chExt cx="0" cy="0"/>
        </a:xfrm>
      </p:grpSpPr>
      <p:sp>
        <p:nvSpPr>
          <p:cNvPr id="2050" name="Shape 78">
            <a:extLst>
              <a:ext uri="{FF2B5EF4-FFF2-40B4-BE49-F238E27FC236}">
                <a16:creationId xmlns:a16="http://schemas.microsoft.com/office/drawing/2014/main" id="{0DE58646-EEAC-6C9C-FA9A-70844500F94D}"/>
              </a:ext>
            </a:extLst>
          </p:cNvPr>
          <p:cNvSpPr txBox="1">
            <a:spLocks noChangeArrowheads="1"/>
          </p:cNvSpPr>
          <p:nvPr/>
        </p:nvSpPr>
        <p:spPr bwMode="auto">
          <a:xfrm>
            <a:off x="0" y="287866"/>
            <a:ext cx="8229600" cy="1024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a:solidFill>
                  <a:srgbClr val="000000"/>
                </a:solidFill>
                <a:sym typeface="Calibri" pitchFamily="34" charset="0"/>
              </a:rPr>
              <a:t>Welkom</a:t>
            </a:r>
          </a:p>
          <a:p>
            <a:pPr eaLnBrk="1" hangingPunct="1">
              <a:spcBef>
                <a:spcPct val="0"/>
              </a:spcBef>
              <a:buClr>
                <a:srgbClr val="000000"/>
              </a:buClr>
              <a:buSzPct val="25000"/>
              <a:buFont typeface="Calibri" pitchFamily="34" charset="0"/>
              <a:buNone/>
            </a:pPr>
            <a:r>
              <a:rPr lang="en-US" altLang="nl-NL" b="1" dirty="0">
                <a:solidFill>
                  <a:srgbClr val="000000"/>
                </a:solidFill>
                <a:sym typeface="Calibri" pitchFamily="34" charset="0"/>
              </a:rPr>
              <a:t>   </a:t>
            </a:r>
          </a:p>
        </p:txBody>
      </p:sp>
      <p:sp>
        <p:nvSpPr>
          <p:cNvPr id="2051" name="Shape 79">
            <a:extLst>
              <a:ext uri="{FF2B5EF4-FFF2-40B4-BE49-F238E27FC236}">
                <a16:creationId xmlns:a16="http://schemas.microsoft.com/office/drawing/2014/main" id="{583BD13E-CBEF-ED7F-740C-46BA63B0A2B4}"/>
              </a:ext>
            </a:extLst>
          </p:cNvPr>
          <p:cNvSpPr txBox="1">
            <a:spLocks noChangeArrowheads="1"/>
          </p:cNvSpPr>
          <p:nvPr/>
        </p:nvSpPr>
        <p:spPr bwMode="auto">
          <a:xfrm>
            <a:off x="0" y="973668"/>
            <a:ext cx="6700038" cy="5711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Ds. </a:t>
            </a:r>
            <a:r>
              <a:rPr lang="en-US" altLang="nl-NL" dirty="0" err="1">
                <a:solidFill>
                  <a:srgbClr val="000000"/>
                </a:solidFill>
                <a:sym typeface="Calibri" pitchFamily="34" charset="0"/>
              </a:rPr>
              <a:t>Douwe</a:t>
            </a:r>
            <a:r>
              <a:rPr lang="en-US" altLang="nl-NL" dirty="0">
                <a:solidFill>
                  <a:srgbClr val="000000"/>
                </a:solidFill>
                <a:sym typeface="Calibri" pitchFamily="34" charset="0"/>
              </a:rPr>
              <a:t> </a:t>
            </a:r>
            <a:r>
              <a:rPr lang="en-US" altLang="nl-NL" dirty="0" err="1">
                <a:solidFill>
                  <a:srgbClr val="000000"/>
                </a:solidFill>
                <a:sym typeface="Calibri" pitchFamily="34" charset="0"/>
              </a:rPr>
              <a:t>Wijmenga</a:t>
            </a:r>
            <a:endParaRPr lang="en-US" altLang="nl-NL" dirty="0">
              <a:solidFill>
                <a:srgbClr val="000000"/>
              </a:solidFill>
              <a:sym typeface="Calibri" pitchFamily="34" charset="0"/>
            </a:endParaRP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Wouter </a:t>
            </a:r>
            <a:r>
              <a:rPr lang="en-US" altLang="nl-NL" dirty="0" err="1">
                <a:solidFill>
                  <a:srgbClr val="000000"/>
                </a:solidFill>
                <a:sym typeface="Calibri" pitchFamily="34" charset="0"/>
              </a:rPr>
              <a:t>Verkerk</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Muzikale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begeleiding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Anne </a:t>
            </a:r>
            <a:r>
              <a:rPr lang="en-US" altLang="nl-NL" dirty="0" err="1">
                <a:solidFill>
                  <a:srgbClr val="000000"/>
                </a:solidFill>
                <a:sym typeface="Calibri" pitchFamily="34" charset="0"/>
              </a:rPr>
              <a:t>Kroeze</a:t>
            </a:r>
            <a:r>
              <a:rPr lang="en-US" altLang="nl-NL" dirty="0">
                <a:solidFill>
                  <a:srgbClr val="000000"/>
                </a:solidFill>
                <a:sym typeface="Calibri" pitchFamily="34" charset="0"/>
              </a:rPr>
              <a:t> + de </a:t>
            </a:r>
            <a:r>
              <a:rPr lang="en-US" altLang="nl-NL" dirty="0" err="1">
                <a:solidFill>
                  <a:srgbClr val="000000"/>
                </a:solidFill>
                <a:sym typeface="Calibri" pitchFamily="34" charset="0"/>
              </a:rPr>
              <a:t>huisband</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Schriftlezingen</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r>
              <a:rPr lang="en-US" altLang="nl-NL" dirty="0" err="1">
                <a:solidFill>
                  <a:srgbClr val="000000"/>
                </a:solidFill>
                <a:sym typeface="Calibri" pitchFamily="34" charset="0"/>
              </a:rPr>
              <a:t>Filippenzen</a:t>
            </a:r>
            <a:r>
              <a:rPr lang="en-US" altLang="nl-NL" dirty="0">
                <a:solidFill>
                  <a:srgbClr val="000000"/>
                </a:solidFill>
                <a:sym typeface="Calibri" pitchFamily="34" charset="0"/>
              </a:rPr>
              <a:t> 4: 4 – 7(NBV)</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1 </a:t>
            </a:r>
            <a:r>
              <a:rPr lang="en-US" altLang="nl-NL" dirty="0" err="1">
                <a:solidFill>
                  <a:srgbClr val="000000"/>
                </a:solidFill>
                <a:sym typeface="Calibri" pitchFamily="34" charset="0"/>
              </a:rPr>
              <a:t>Korintiërs</a:t>
            </a:r>
            <a:r>
              <a:rPr lang="en-US" altLang="nl-NL" dirty="0">
                <a:solidFill>
                  <a:srgbClr val="000000"/>
                </a:solidFill>
                <a:sym typeface="Calibri" pitchFamily="34" charset="0"/>
              </a:rPr>
              <a:t> 12: 12 – 27(BGT)</a:t>
            </a:r>
          </a:p>
        </p:txBody>
      </p:sp>
      <p:pic>
        <p:nvPicPr>
          <p:cNvPr id="2052" name="Shape 80">
            <a:extLst>
              <a:ext uri="{FF2B5EF4-FFF2-40B4-BE49-F238E27FC236}">
                <a16:creationId xmlns:a16="http://schemas.microsoft.com/office/drawing/2014/main" id="{F6376A2A-EA54-3911-DAC6-D15A21609A1E}"/>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BE47263E-7020-E58A-AF21-0A9CE7EE2B2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32604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51F8E4C-B9EB-8014-1AFE-608917F680A1}"/>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Voor de dienst </a:t>
            </a:r>
            <a:r>
              <a:rPr lang="nl-NL" sz="3600" b="1">
                <a:latin typeface="Calibri" panose="020F0502020204030204" pitchFamily="34" charset="0"/>
                <a:ea typeface="Calibri" panose="020F0502020204030204" pitchFamily="34" charset="0"/>
                <a:cs typeface="Calibri" panose="020F0502020204030204" pitchFamily="34" charset="0"/>
              </a:rPr>
              <a:t>ELB 357: 1, 4 en 5</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Vreugde, vreugde, louter vreugde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Tijdelijke aanduiding voor inhoud 4">
            <a:extLst>
              <a:ext uri="{FF2B5EF4-FFF2-40B4-BE49-F238E27FC236}">
                <a16:creationId xmlns:a16="http://schemas.microsoft.com/office/drawing/2014/main" id="{47D78886-EC8C-8C43-EDC3-029BAB555EC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1074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EL 357 Vreugde, vreugde, louter vreugd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5875"/>
            <a:ext cx="8882063"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32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EL 357 Vreugde, vreugde, louter vreugde1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592138"/>
            <a:ext cx="8882063"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85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EL 357 Vreugde, vreugde, louter vreugde4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15875"/>
            <a:ext cx="8882063"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12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EL 357 Vreugde, vreugde, louter vreugde4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620713"/>
            <a:ext cx="8882063"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52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EL 357 Vreugde, vreugde, louter vreugde5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38" y="15875"/>
            <a:ext cx="8882062"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55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EL 357 Vreugde, vreugde, louter vreugde5b"/>
          <p:cNvPicPr>
            <a:picLocks noChangeAspect="1" noChangeArrowheads="1"/>
          </p:cNvPicPr>
          <p:nvPr/>
        </p:nvPicPr>
        <p:blipFill>
          <a:blip r:embed="rId2" cstate="print">
            <a:extLst>
              <a:ext uri="{28A0092B-C50C-407E-A947-70E740481C1C}">
                <a14:useLocalDpi xmlns:a14="http://schemas.microsoft.com/office/drawing/2010/main" val="0"/>
              </a:ext>
            </a:extLst>
          </a:blip>
          <a:srcRect b="7321"/>
          <a:stretch>
            <a:fillRect/>
          </a:stretch>
        </p:blipFill>
        <p:spPr bwMode="auto">
          <a:xfrm>
            <a:off x="111125" y="590550"/>
            <a:ext cx="8882063"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0" y="6308725"/>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nl-NL" sz="1400"/>
              <a:t>© ST. Geest. Liederen u/d schat v/d kerk der eeuwen   Vert.: H. Hasper </a:t>
            </a:r>
            <a:r>
              <a:rPr lang="en-US" altLang="nl-NL" sz="1200" i="1"/>
              <a:t>(met toestemming van CCLicentie)</a:t>
            </a:r>
            <a:endParaRPr lang="nl-NL" altLang="nl-NL" sz="1200"/>
          </a:p>
          <a:p>
            <a:pPr algn="ctr" eaLnBrk="1" hangingPunct="1">
              <a:spcBef>
                <a:spcPct val="50000"/>
              </a:spcBef>
            </a:pPr>
            <a:endParaRPr lang="nl-NL" altLang="nl-NL" sz="1200"/>
          </a:p>
        </p:txBody>
      </p:sp>
    </p:spTree>
    <p:extLst>
      <p:ext uri="{BB962C8B-B14F-4D97-AF65-F5344CB8AC3E}">
        <p14:creationId xmlns:p14="http://schemas.microsoft.com/office/powerpoint/2010/main" val="266661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4FFF1-5CA4-C412-D22D-61FA29AD9B7B}"/>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Welkom en mededelingen</a:t>
            </a:r>
          </a:p>
        </p:txBody>
      </p:sp>
      <p:sp>
        <p:nvSpPr>
          <p:cNvPr id="3" name="Tijdelijke aanduiding voor inhoud 2">
            <a:extLst>
              <a:ext uri="{FF2B5EF4-FFF2-40B4-BE49-F238E27FC236}">
                <a16:creationId xmlns:a16="http://schemas.microsoft.com/office/drawing/2014/main" id="{F256C9CC-182D-D3F2-D176-B82674B401B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819194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A90FC-0C22-2476-583A-032C203364D7}"/>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Intochtslied: </a:t>
            </a:r>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553</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Laat het feest zijn in de huizen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587E366E-6A58-AC0D-47F1-0CE4498737C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09323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ea typeface="ＭＳ Ｐゴシック" panose="020B0600070205080204" pitchFamily="34" charset="-128"/>
              </a:rPr>
              <a:t>Collecten</a:t>
            </a:r>
          </a:p>
          <a:p>
            <a:pPr marL="0" indent="0">
              <a:buNone/>
            </a:pPr>
            <a:endParaRPr lang="nl-NL" altLang="nl-NL" sz="3600" b="1" dirty="0">
              <a:ea typeface="ＭＳ Ｐゴシック" panose="020B0600070205080204" pitchFamily="34" charset="-128"/>
            </a:endParaRPr>
          </a:p>
          <a:p>
            <a:pPr marL="0" indent="0">
              <a:buNone/>
            </a:pPr>
            <a:r>
              <a:rPr lang="nl-NL" altLang="nl-NL" sz="3600" dirty="0">
                <a:ea typeface="ＭＳ Ｐゴシック" panose="020B0600070205080204" pitchFamily="34" charset="-128"/>
              </a:rPr>
              <a:t>De collecte in de dienst is bestemd voor de diaconie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de instandhouding van het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van de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Mariakerk kunt u thuis of in</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324899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FD17EA70-674F-4EF2-8DF3-C91BB5C85B07}"/>
              </a:ext>
            </a:extLst>
          </p:cNvPr>
          <p:cNvSpPr>
            <a:spLocks noGrp="1" noChangeArrowheads="1"/>
          </p:cNvSpPr>
          <p:nvPr>
            <p:ph type="title"/>
          </p:nvPr>
        </p:nvSpPr>
        <p:spPr>
          <a:xfrm>
            <a:off x="628650" y="336550"/>
            <a:ext cx="7886700" cy="1325563"/>
          </a:xfrm>
        </p:spPr>
        <p:txBody>
          <a:bodyPr>
            <a:normAutofit/>
          </a:bodyPr>
          <a:lstStyle/>
          <a:p>
            <a:pPr eaLnBrk="1" hangingPunct="1"/>
            <a:endParaRPr lang="nl-NL" altLang="nl-NL" sz="3200" b="1" dirty="0">
              <a:latin typeface="Calibri" panose="020F0502020204030204" pitchFamily="34" charset="0"/>
            </a:endParaRPr>
          </a:p>
        </p:txBody>
      </p:sp>
      <p:sp>
        <p:nvSpPr>
          <p:cNvPr id="14339" name="Tijdelijke aanduiding voor tekst 2">
            <a:extLst>
              <a:ext uri="{FF2B5EF4-FFF2-40B4-BE49-F238E27FC236}">
                <a16:creationId xmlns:a16="http://schemas.microsoft.com/office/drawing/2014/main" id="{0A184048-A817-4FA9-A4D6-472419ECA459}"/>
              </a:ext>
            </a:extLst>
          </p:cNvPr>
          <p:cNvSpPr>
            <a:spLocks noGrp="1" noChangeArrowheads="1"/>
          </p:cNvSpPr>
          <p:nvPr>
            <p:ph type="body" idx="1"/>
          </p:nvPr>
        </p:nvSpPr>
        <p:spPr>
          <a:xfrm>
            <a:off x="494522" y="1268963"/>
            <a:ext cx="8020828" cy="4908000"/>
          </a:xfrm>
        </p:spPr>
        <p:txBody>
          <a:bodyPr/>
          <a:lstStyle/>
          <a:p>
            <a:pPr marL="0" indent="0">
              <a:buFont typeface="Arial" panose="020B0604020202020204" pitchFamily="34" charset="0"/>
              <a:buNone/>
            </a:pPr>
            <a:r>
              <a:rPr lang="nl-NL" altLang="nl-NL" sz="3600" dirty="0">
                <a:latin typeface="Calibri" panose="020F0502020204030204" pitchFamily="34" charset="0"/>
                <a:ea typeface="Calibri" panose="020F0502020204030204" pitchFamily="34" charset="0"/>
                <a:cs typeface="Calibri" panose="020F0502020204030204" pitchFamily="34" charset="0"/>
              </a:rPr>
              <a:t>Laat het feest zijn in de huizen,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mensen dansen op de straat.</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Als het onrecht buigt voor Jezus</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en het volk weer bidden gaat.</a:t>
            </a:r>
          </a:p>
          <a:p>
            <a:pPr marL="0" indent="0">
              <a:buFont typeface="Arial" panose="020B0604020202020204" pitchFamily="34" charset="0"/>
              <a:buNone/>
            </a:pPr>
            <a:r>
              <a:rPr lang="nl-NL" altLang="nl-NL" sz="3600" dirty="0">
                <a:latin typeface="Calibri" panose="020F0502020204030204" pitchFamily="34" charset="0"/>
                <a:ea typeface="Calibri" panose="020F0502020204030204" pitchFamily="34" charset="0"/>
                <a:cs typeface="Calibri" panose="020F0502020204030204" pitchFamily="34" charset="0"/>
              </a:rPr>
              <a:t>In de bergen, door de dalen: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hoor ons loflied overal.</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In de hemel en op aarde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als uw glorie komen zal.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tekst 2">
            <a:extLst>
              <a:ext uri="{FF2B5EF4-FFF2-40B4-BE49-F238E27FC236}">
                <a16:creationId xmlns:a16="http://schemas.microsoft.com/office/drawing/2014/main" id="{D968AC88-32A5-4398-856C-36B6562DDA5D}"/>
              </a:ext>
            </a:extLst>
          </p:cNvPr>
          <p:cNvSpPr>
            <a:spLocks noGrp="1" noChangeArrowheads="1"/>
          </p:cNvSpPr>
          <p:nvPr>
            <p:ph type="body" idx="1"/>
          </p:nvPr>
        </p:nvSpPr>
        <p:spPr>
          <a:xfrm>
            <a:off x="628650" y="798513"/>
            <a:ext cx="7886700" cy="4351337"/>
          </a:xfrm>
        </p:spPr>
        <p:txBody>
          <a:bodyPr/>
          <a:lstStyle/>
          <a:p>
            <a:pPr marL="0" indent="0">
              <a:buFont typeface="Arial" panose="020B0604020202020204" pitchFamily="34" charset="0"/>
              <a:buNone/>
            </a:pPr>
            <a:r>
              <a:rPr lang="nl-NL" altLang="nl-NL" sz="3600" dirty="0">
                <a:latin typeface="Calibri" panose="020F0502020204030204" pitchFamily="34" charset="0"/>
                <a:ea typeface="Calibri" panose="020F0502020204030204" pitchFamily="34" charset="0"/>
                <a:cs typeface="Calibri" panose="020F0502020204030204" pitchFamily="34" charset="0"/>
              </a:rPr>
              <a:t>Laat Uw licht zien in het duister</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als wij buigen voor het kruis.</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Laat Uw heerlijkheid verschijnen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in de wereld, in ons huis.</a:t>
            </a:r>
          </a:p>
          <a:p>
            <a:pPr marL="0" indent="0">
              <a:buFont typeface="Arial" panose="020B0604020202020204" pitchFamily="34" charset="0"/>
              <a:buNone/>
            </a:pPr>
            <a:r>
              <a:rPr lang="nl-NL" altLang="nl-NL" sz="3600" dirty="0">
                <a:latin typeface="Calibri" panose="020F0502020204030204" pitchFamily="34" charset="0"/>
                <a:ea typeface="Calibri" panose="020F0502020204030204" pitchFamily="34" charset="0"/>
                <a:cs typeface="Calibri" panose="020F0502020204030204" pitchFamily="34" charset="0"/>
              </a:rPr>
              <a:t>In de bergen, door de dalen: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hoor ons loflied overal.</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In de hemel en op aarde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als uw glorie komen zal.</a:t>
            </a:r>
          </a:p>
          <a:p>
            <a:pPr marL="0" indent="0">
              <a:buFont typeface="Arial" panose="020B0604020202020204" pitchFamily="34" charset="0"/>
              <a:buNone/>
            </a:pPr>
            <a:endParaRPr lang="nl-NL" altLang="nl-NL"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tekst 2">
            <a:extLst>
              <a:ext uri="{FF2B5EF4-FFF2-40B4-BE49-F238E27FC236}">
                <a16:creationId xmlns:a16="http://schemas.microsoft.com/office/drawing/2014/main" id="{A41A9180-B6E7-4FFF-981E-F184A9EB300D}"/>
              </a:ext>
            </a:extLst>
          </p:cNvPr>
          <p:cNvSpPr>
            <a:spLocks noGrp="1" noChangeArrowheads="1"/>
          </p:cNvSpPr>
          <p:nvPr>
            <p:ph type="body" idx="1"/>
          </p:nvPr>
        </p:nvSpPr>
        <p:spPr>
          <a:xfrm>
            <a:off x="628650" y="1079500"/>
            <a:ext cx="7886700" cy="4351338"/>
          </a:xfrm>
        </p:spPr>
        <p:txBody>
          <a:bodyPr/>
          <a:lstStyle/>
          <a:p>
            <a:pPr marL="0" indent="0">
              <a:buFont typeface="Arial" panose="020B0604020202020204" pitchFamily="34" charset="0"/>
              <a:buNone/>
            </a:pPr>
            <a:r>
              <a:rPr lang="nl-NL" altLang="nl-NL" sz="3600" dirty="0">
                <a:latin typeface="Calibri" panose="020F0502020204030204" pitchFamily="34" charset="0"/>
                <a:ea typeface="Calibri" panose="020F0502020204030204" pitchFamily="34" charset="0"/>
                <a:cs typeface="Calibri" panose="020F0502020204030204" pitchFamily="34" charset="0"/>
              </a:rPr>
              <a:t>Halleluja, Halleluja -4x-</a:t>
            </a:r>
          </a:p>
          <a:p>
            <a:pPr marL="0" indent="0">
              <a:buFont typeface="Arial" panose="020B0604020202020204" pitchFamily="34" charset="0"/>
              <a:buNone/>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nl-NL" altLang="nl-NL" sz="3600" dirty="0">
                <a:latin typeface="Calibri" panose="020F0502020204030204" pitchFamily="34" charset="0"/>
                <a:ea typeface="Calibri" panose="020F0502020204030204" pitchFamily="34" charset="0"/>
                <a:cs typeface="Calibri" panose="020F0502020204030204" pitchFamily="34" charset="0"/>
              </a:rPr>
              <a:t>In de bergen, door de dalen: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hoor ons loflied overal. -3x-</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In de hemel en op aarde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als uw glorie komen zal</a:t>
            </a:r>
            <a:r>
              <a:rPr lang="nl-NL" altLang="nl-NL" sz="36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31B11-CCA6-DD33-E99F-D8C3837CC301}"/>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Stil gebed, votum, groet</a:t>
            </a:r>
          </a:p>
        </p:txBody>
      </p:sp>
      <p:sp>
        <p:nvSpPr>
          <p:cNvPr id="3" name="Tijdelijke aanduiding voor inhoud 2">
            <a:extLst>
              <a:ext uri="{FF2B5EF4-FFF2-40B4-BE49-F238E27FC236}">
                <a16:creationId xmlns:a16="http://schemas.microsoft.com/office/drawing/2014/main" id="{24428E77-23F3-3FC5-A71E-C7F9B8C6824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51928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708DB-6239-E79E-9E1F-9BC1E6EBC5CB}"/>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Inleidende woorden</a:t>
            </a:r>
          </a:p>
        </p:txBody>
      </p:sp>
      <p:sp>
        <p:nvSpPr>
          <p:cNvPr id="3" name="Tijdelijke aanduiding voor inhoud 2">
            <a:extLst>
              <a:ext uri="{FF2B5EF4-FFF2-40B4-BE49-F238E27FC236}">
                <a16:creationId xmlns:a16="http://schemas.microsoft.com/office/drawing/2014/main" id="{544DC644-2137-A94F-2F81-1D14CF99583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507670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1A2A5-1DBD-26FD-EA1A-5DD714285421}"/>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a:t>
            </a:r>
          </a:p>
        </p:txBody>
      </p:sp>
      <p:sp>
        <p:nvSpPr>
          <p:cNvPr id="3" name="Tijdelijke aanduiding voor inhoud 2">
            <a:extLst>
              <a:ext uri="{FF2B5EF4-FFF2-40B4-BE49-F238E27FC236}">
                <a16:creationId xmlns:a16="http://schemas.microsoft.com/office/drawing/2014/main" id="{88E3504D-4A70-9C92-C60A-8AC31D5B126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872602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B6273-0217-748C-5739-9D064615E8F5}"/>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Woorden voor onderweg</a:t>
            </a:r>
          </a:p>
        </p:txBody>
      </p:sp>
      <p:sp>
        <p:nvSpPr>
          <p:cNvPr id="3" name="Tijdelijke aanduiding voor inhoud 2">
            <a:extLst>
              <a:ext uri="{FF2B5EF4-FFF2-40B4-BE49-F238E27FC236}">
                <a16:creationId xmlns:a16="http://schemas.microsoft.com/office/drawing/2014/main" id="{8D567789-AFD8-A1B9-1F8F-E32383DD6BC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12956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3A8AFC-3DC7-F33F-828F-507D5499E9B3}"/>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Filippenzen 4: 4 – 7 (NBV)</a:t>
            </a:r>
          </a:p>
        </p:txBody>
      </p:sp>
      <p:sp>
        <p:nvSpPr>
          <p:cNvPr id="3" name="Tijdelijke aanduiding voor inhoud 2">
            <a:extLst>
              <a:ext uri="{FF2B5EF4-FFF2-40B4-BE49-F238E27FC236}">
                <a16:creationId xmlns:a16="http://schemas.microsoft.com/office/drawing/2014/main" id="{978DD4BA-DF34-7F4C-AC95-C23EB7D6FC9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899952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D2E7069-E64F-67EC-41C1-FE575564E61A}"/>
              </a:ext>
            </a:extLst>
          </p:cNvPr>
          <p:cNvSpPr txBox="1"/>
          <p:nvPr/>
        </p:nvSpPr>
        <p:spPr>
          <a:xfrm>
            <a:off x="541176" y="307910"/>
            <a:ext cx="7940351" cy="5078313"/>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4</a:t>
            </a:r>
            <a:r>
              <a:rPr lang="nl-NL" sz="3600" dirty="0">
                <a:latin typeface="Calibri" panose="020F0502020204030204" pitchFamily="34" charset="0"/>
                <a:ea typeface="Calibri" panose="020F0502020204030204" pitchFamily="34" charset="0"/>
                <a:cs typeface="Calibri" panose="020F0502020204030204" pitchFamily="34" charset="0"/>
              </a:rPr>
              <a:t>Laat de Heer uw vreugde blijven; ik zeg u nogmaals: wees altijd verheugd. </a:t>
            </a:r>
            <a:r>
              <a:rPr lang="nl-NL" sz="3600" baseline="-25000" dirty="0">
                <a:latin typeface="Calibri" panose="020F0502020204030204" pitchFamily="34" charset="0"/>
                <a:ea typeface="Calibri" panose="020F0502020204030204" pitchFamily="34" charset="0"/>
                <a:cs typeface="Calibri" panose="020F0502020204030204" pitchFamily="34" charset="0"/>
              </a:rPr>
              <a:t>5</a:t>
            </a:r>
            <a:r>
              <a:rPr lang="nl-NL" sz="3600" dirty="0">
                <a:latin typeface="Calibri" panose="020F0502020204030204" pitchFamily="34" charset="0"/>
                <a:ea typeface="Calibri" panose="020F0502020204030204" pitchFamily="34" charset="0"/>
                <a:cs typeface="Calibri" panose="020F0502020204030204" pitchFamily="34" charset="0"/>
              </a:rPr>
              <a:t>Laat iedereen u kennen als vriendelijke mensen. De Heer is nabij. </a:t>
            </a:r>
            <a:r>
              <a:rPr lang="nl-NL" sz="3600" baseline="-25000" dirty="0">
                <a:latin typeface="Calibri" panose="020F0502020204030204" pitchFamily="34" charset="0"/>
                <a:ea typeface="Calibri" panose="020F0502020204030204" pitchFamily="34" charset="0"/>
                <a:cs typeface="Calibri" panose="020F0502020204030204" pitchFamily="34" charset="0"/>
              </a:rPr>
              <a:t>6</a:t>
            </a:r>
            <a:r>
              <a:rPr lang="nl-NL" sz="3600" dirty="0">
                <a:latin typeface="Calibri" panose="020F0502020204030204" pitchFamily="34" charset="0"/>
                <a:ea typeface="Calibri" panose="020F0502020204030204" pitchFamily="34" charset="0"/>
                <a:cs typeface="Calibri" panose="020F0502020204030204" pitchFamily="34" charset="0"/>
              </a:rPr>
              <a:t>Wees over niets bezorgd, maar vraag God wat u nodig hebt en dank hem in al uw gebeden. </a:t>
            </a:r>
            <a:r>
              <a:rPr lang="nl-NL" sz="3600" baseline="-25000" dirty="0">
                <a:latin typeface="Calibri" panose="020F0502020204030204" pitchFamily="34" charset="0"/>
                <a:ea typeface="Calibri" panose="020F0502020204030204" pitchFamily="34" charset="0"/>
                <a:cs typeface="Calibri" panose="020F0502020204030204" pitchFamily="34" charset="0"/>
              </a:rPr>
              <a:t>7</a:t>
            </a:r>
            <a:r>
              <a:rPr lang="nl-NL" sz="3600" dirty="0">
                <a:latin typeface="Calibri" panose="020F0502020204030204" pitchFamily="34" charset="0"/>
                <a:ea typeface="Calibri" panose="020F0502020204030204" pitchFamily="34" charset="0"/>
                <a:cs typeface="Calibri" panose="020F0502020204030204" pitchFamily="34" charset="0"/>
              </a:rPr>
              <a:t>Dan zal de vrede van God, die alle verstand te boven gaat, uw hart en gedachten in Christus Jezus bewaren.</a:t>
            </a:r>
          </a:p>
        </p:txBody>
      </p:sp>
    </p:spTree>
    <p:extLst>
      <p:ext uri="{BB962C8B-B14F-4D97-AF65-F5344CB8AC3E}">
        <p14:creationId xmlns:p14="http://schemas.microsoft.com/office/powerpoint/2010/main" val="1180042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B85D48-640C-32AE-8A87-83B2E894CA35}"/>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Loflied: Tussentijds 198</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Liefde is blij zijn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780879A5-6D17-502A-AF99-9BD7866F002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2386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BBB29-0FB9-029C-5022-D58A96F50BE1}"/>
            </a:ext>
          </a:extLst>
        </p:cNvPr>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2A7C9621-29D1-E7D5-FAD6-20E7AC18C218}"/>
              </a:ext>
            </a:extLst>
          </p:cNvPr>
          <p:cNvGraphicFramePr>
            <a:graphicFrameLocks noChangeAspect="1"/>
          </p:cNvGraphicFramePr>
          <p:nvPr/>
        </p:nvGraphicFramePr>
        <p:xfrm>
          <a:off x="1552234" y="-639658"/>
          <a:ext cx="6039533" cy="8137316"/>
        </p:xfrm>
        <a:graphic>
          <a:graphicData uri="http://schemas.openxmlformats.org/presentationml/2006/ole">
            <mc:AlternateContent xmlns:mc="http://schemas.openxmlformats.org/markup-compatibility/2006">
              <mc:Choice xmlns:v="urn:schemas-microsoft-com:vml" Requires="v">
                <p:oleObj name="Acrobat Document" r:id="rId2" imgW="9067455" imgH="12831796" progId="Acrobat.Document.DC">
                  <p:embed/>
                </p:oleObj>
              </mc:Choice>
              <mc:Fallback>
                <p:oleObj name="Acrobat Document" r:id="rId2" imgW="9067455" imgH="12831796" progId="Acrobat.Document.DC">
                  <p:embed/>
                  <p:pic>
                    <p:nvPicPr>
                      <p:cNvPr id="3" name="Object 2">
                        <a:extLst>
                          <a:ext uri="{FF2B5EF4-FFF2-40B4-BE49-F238E27FC236}">
                            <a16:creationId xmlns:a16="http://schemas.microsoft.com/office/drawing/2014/main" id="{2A7C9621-29D1-E7D5-FAD6-20E7AC18C218}"/>
                          </a:ext>
                        </a:extLst>
                      </p:cNvPr>
                      <p:cNvPicPr/>
                      <p:nvPr/>
                    </p:nvPicPr>
                    <p:blipFill>
                      <a:blip r:embed="rId3"/>
                      <a:stretch>
                        <a:fillRect/>
                      </a:stretch>
                    </p:blipFill>
                    <p:spPr>
                      <a:xfrm>
                        <a:off x="1552234" y="-639658"/>
                        <a:ext cx="6039533" cy="8137316"/>
                      </a:xfrm>
                      <a:prstGeom prst="rect">
                        <a:avLst/>
                      </a:prstGeom>
                    </p:spPr>
                  </p:pic>
                </p:oleObj>
              </mc:Fallback>
            </mc:AlternateContent>
          </a:graphicData>
        </a:graphic>
      </p:graphicFrame>
    </p:spTree>
    <p:extLst>
      <p:ext uri="{BB962C8B-B14F-4D97-AF65-F5344CB8AC3E}">
        <p14:creationId xmlns:p14="http://schemas.microsoft.com/office/powerpoint/2010/main" val="2895935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5452B46B-5CBE-35DA-5E47-B2C6C2A1AA98}"/>
              </a:ext>
            </a:extLst>
          </p:cNvPr>
          <p:cNvSpPr txBox="1"/>
          <p:nvPr/>
        </p:nvSpPr>
        <p:spPr>
          <a:xfrm>
            <a:off x="877077" y="765110"/>
            <a:ext cx="7940351" cy="2308324"/>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Liefde is blij zijn, een arm om je heen.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Liefde is lachen, is nooit meer alleen.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Liefde is </a:t>
            </a:r>
            <a:r>
              <a:rPr lang="nl-NL" sz="3600" dirty="0" err="1">
                <a:latin typeface="Calibri" panose="020F0502020204030204" pitchFamily="34" charset="0"/>
                <a:ea typeface="Calibri" panose="020F0502020204030204" pitchFamily="34" charset="0"/>
                <a:cs typeface="Calibri" panose="020F0502020204030204" pitchFamily="34" charset="0"/>
              </a:rPr>
              <a:t>luist'ren</a:t>
            </a:r>
            <a:r>
              <a:rPr lang="nl-NL" sz="3600" dirty="0">
                <a:latin typeface="Calibri" panose="020F0502020204030204" pitchFamily="34" charset="0"/>
                <a:ea typeface="Calibri" panose="020F0502020204030204" pitchFamily="34" charset="0"/>
                <a:cs typeface="Calibri" panose="020F0502020204030204" pitchFamily="34" charset="0"/>
              </a:rPr>
              <a:t>, de woorden gaan door </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Liefde is </a:t>
            </a:r>
            <a:r>
              <a:rPr lang="nl-NL" sz="3600" dirty="0" err="1">
                <a:latin typeface="Calibri" panose="020F0502020204030204" pitchFamily="34" charset="0"/>
                <a:ea typeface="Calibri" panose="020F0502020204030204" pitchFamily="34" charset="0"/>
                <a:cs typeface="Calibri" panose="020F0502020204030204" pitchFamily="34" charset="0"/>
              </a:rPr>
              <a:t>fluist'ren</a:t>
            </a:r>
            <a:r>
              <a:rPr lang="nl-NL" sz="3600" dirty="0">
                <a:latin typeface="Calibri" panose="020F0502020204030204" pitchFamily="34" charset="0"/>
                <a:ea typeface="Calibri" panose="020F0502020204030204" pitchFamily="34" charset="0"/>
                <a:cs typeface="Calibri" panose="020F0502020204030204" pitchFamily="34" charset="0"/>
              </a:rPr>
              <a:t>, heel zacht in je oor.</a:t>
            </a:r>
          </a:p>
        </p:txBody>
      </p:sp>
    </p:spTree>
    <p:extLst>
      <p:ext uri="{BB962C8B-B14F-4D97-AF65-F5344CB8AC3E}">
        <p14:creationId xmlns:p14="http://schemas.microsoft.com/office/powerpoint/2010/main" val="2762529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6D17F-C4FF-1943-80E4-F1036C9FA46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78A20BC-B388-DD53-103C-F90CE8FC4D72}"/>
              </a:ext>
            </a:extLst>
          </p:cNvPr>
          <p:cNvSpPr txBox="1"/>
          <p:nvPr/>
        </p:nvSpPr>
        <p:spPr>
          <a:xfrm>
            <a:off x="531845" y="1082350"/>
            <a:ext cx="8304245" cy="2308324"/>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Liefde is lopen, mijn hand in jouw hand.</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Liefde is hopen, is gaan langs het strand.</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Liefde is amen, is wolken, is wind.</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Liefde is samen, is spelen als kind.</a:t>
            </a:r>
          </a:p>
        </p:txBody>
      </p:sp>
    </p:spTree>
    <p:extLst>
      <p:ext uri="{BB962C8B-B14F-4D97-AF65-F5344CB8AC3E}">
        <p14:creationId xmlns:p14="http://schemas.microsoft.com/office/powerpoint/2010/main" val="3889982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41401-0F3F-4FED-1BBE-B21A59FA002C}"/>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81568712-DD26-0C03-FFE6-307E2718537A}"/>
              </a:ext>
            </a:extLst>
          </p:cNvPr>
          <p:cNvSpPr txBox="1"/>
          <p:nvPr/>
        </p:nvSpPr>
        <p:spPr>
          <a:xfrm>
            <a:off x="447869" y="634482"/>
            <a:ext cx="8248262" cy="2862322"/>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Liefde is zingen, is wit en is groen.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Liefde is zacht, is een kus in 't plantsoen.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Liefde is leven, je ademt weer op.</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Liefde is geven, is leven met God.</a:t>
            </a:r>
          </a:p>
          <a:p>
            <a:r>
              <a:rPr lang="nl-NL" sz="3600" dirty="0">
                <a:latin typeface="Calibri" panose="020F0502020204030204" pitchFamily="34" charset="0"/>
                <a:ea typeface="Calibri" panose="020F0502020204030204" pitchFamily="34" charset="0"/>
                <a:cs typeface="Calibri" panose="020F0502020204030204" pitchFamily="34" charset="0"/>
              </a:rPr>
              <a:t>Liefde is geven, is leven met God.</a:t>
            </a:r>
          </a:p>
        </p:txBody>
      </p:sp>
    </p:spTree>
    <p:extLst>
      <p:ext uri="{BB962C8B-B14F-4D97-AF65-F5344CB8AC3E}">
        <p14:creationId xmlns:p14="http://schemas.microsoft.com/office/powerpoint/2010/main" val="1968492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62B8C-DDAB-4508-1E41-8415DFAE38BD}"/>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Kinderen naar nevendienst</a:t>
            </a:r>
          </a:p>
        </p:txBody>
      </p:sp>
      <p:sp>
        <p:nvSpPr>
          <p:cNvPr id="3" name="Tijdelijke aanduiding voor inhoud 2">
            <a:extLst>
              <a:ext uri="{FF2B5EF4-FFF2-40B4-BE49-F238E27FC236}">
                <a16:creationId xmlns:a16="http://schemas.microsoft.com/office/drawing/2014/main" id="{B2F896F3-E7D6-2736-DBAB-5D3C2C8F573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044459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60F15-90BC-497C-CAF5-E23FB451F0EB}"/>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Lezing: 1 </a:t>
            </a:r>
            <a:r>
              <a:rPr lang="nl-NL" sz="3600" b="1" dirty="0" err="1">
                <a:latin typeface="Calibri" panose="020F0502020204030204" pitchFamily="34" charset="0"/>
                <a:ea typeface="Calibri" panose="020F0502020204030204" pitchFamily="34" charset="0"/>
                <a:cs typeface="Calibri" panose="020F0502020204030204" pitchFamily="34" charset="0"/>
              </a:rPr>
              <a:t>Korintiers</a:t>
            </a:r>
            <a:r>
              <a:rPr lang="nl-NL" sz="3600" b="1" dirty="0">
                <a:latin typeface="Calibri" panose="020F0502020204030204" pitchFamily="34" charset="0"/>
                <a:ea typeface="Calibri" panose="020F0502020204030204" pitchFamily="34" charset="0"/>
                <a:cs typeface="Calibri" panose="020F0502020204030204" pitchFamily="34" charset="0"/>
              </a:rPr>
              <a:t> 12: 12 – 27 (BGT)</a:t>
            </a:r>
          </a:p>
        </p:txBody>
      </p:sp>
      <p:sp>
        <p:nvSpPr>
          <p:cNvPr id="3" name="Tijdelijke aanduiding voor inhoud 2">
            <a:extLst>
              <a:ext uri="{FF2B5EF4-FFF2-40B4-BE49-F238E27FC236}">
                <a16:creationId xmlns:a16="http://schemas.microsoft.com/office/drawing/2014/main" id="{0E8F03F9-3E6C-635F-A44D-F7BB755755C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97958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5A2D9C0-B3CA-CBB2-73BC-44F2197F5C63}"/>
              </a:ext>
            </a:extLst>
          </p:cNvPr>
          <p:cNvSpPr txBox="1"/>
          <p:nvPr/>
        </p:nvSpPr>
        <p:spPr>
          <a:xfrm>
            <a:off x="373224" y="298581"/>
            <a:ext cx="8406882" cy="5632311"/>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12</a:t>
            </a:r>
            <a:r>
              <a:rPr lang="nl-NL" sz="3600" dirty="0">
                <a:latin typeface="Calibri" panose="020F0502020204030204" pitchFamily="34" charset="0"/>
                <a:ea typeface="Calibri" panose="020F0502020204030204" pitchFamily="34" charset="0"/>
                <a:cs typeface="Calibri" panose="020F0502020204030204" pitchFamily="34" charset="0"/>
              </a:rPr>
              <a:t>Het menselijk lichaam is één geheel, maar het bestaat uit veel delen. En al die verschillende delen vormen samen dat ene lichaam. Net zo vormen wij samen één lichaam, want we horen allemaal bij Christus. </a:t>
            </a:r>
            <a:r>
              <a:rPr lang="nl-NL" sz="3600" baseline="-25000" dirty="0">
                <a:latin typeface="Calibri" panose="020F0502020204030204" pitchFamily="34" charset="0"/>
                <a:ea typeface="Calibri" panose="020F0502020204030204" pitchFamily="34" charset="0"/>
                <a:cs typeface="Calibri" panose="020F0502020204030204" pitchFamily="34" charset="0"/>
              </a:rPr>
              <a:t>13</a:t>
            </a:r>
            <a:r>
              <a:rPr lang="nl-NL" sz="3600" dirty="0">
                <a:latin typeface="Calibri" panose="020F0502020204030204" pitchFamily="34" charset="0"/>
                <a:ea typeface="Calibri" panose="020F0502020204030204" pitchFamily="34" charset="0"/>
                <a:cs typeface="Calibri" panose="020F0502020204030204" pitchFamily="34" charset="0"/>
              </a:rPr>
              <a:t>We zijn allemaal gedoopt. We hebben allemaal die ene heilige Geest gekregen. Dat geldt voor Joden en voor niet-Joden, voor slaven en voor vrije mensen. Wij vormen samen één geheel.</a:t>
            </a:r>
          </a:p>
        </p:txBody>
      </p:sp>
    </p:spTree>
    <p:extLst>
      <p:ext uri="{BB962C8B-B14F-4D97-AF65-F5344CB8AC3E}">
        <p14:creationId xmlns:p14="http://schemas.microsoft.com/office/powerpoint/2010/main" val="1061422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381DD-ECF6-F4DD-3F2A-1197D7821484}"/>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20521A47-F982-A597-A418-CD6EC52EF4BB}"/>
              </a:ext>
            </a:extLst>
          </p:cNvPr>
          <p:cNvSpPr txBox="1"/>
          <p:nvPr/>
        </p:nvSpPr>
        <p:spPr>
          <a:xfrm>
            <a:off x="541176" y="475861"/>
            <a:ext cx="8108302" cy="5632311"/>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14</a:t>
            </a:r>
            <a:r>
              <a:rPr lang="nl-NL" sz="3600" dirty="0">
                <a:latin typeface="Calibri" panose="020F0502020204030204" pitchFamily="34" charset="0"/>
                <a:ea typeface="Calibri" panose="020F0502020204030204" pitchFamily="34" charset="0"/>
                <a:cs typeface="Calibri" panose="020F0502020204030204" pitchFamily="34" charset="0"/>
              </a:rPr>
              <a:t>Een lichaam bestaat niet uit één deel, maar uit veel verschillende delen.</a:t>
            </a:r>
          </a:p>
          <a:p>
            <a:r>
              <a:rPr lang="nl-NL" sz="3600" baseline="-25000" dirty="0">
                <a:latin typeface="Calibri" panose="020F0502020204030204" pitchFamily="34" charset="0"/>
                <a:ea typeface="Calibri" panose="020F0502020204030204" pitchFamily="34" charset="0"/>
                <a:cs typeface="Calibri" panose="020F0502020204030204" pitchFamily="34" charset="0"/>
              </a:rPr>
              <a:t>15</a:t>
            </a:r>
            <a:r>
              <a:rPr lang="nl-NL" sz="3600" dirty="0">
                <a:latin typeface="Calibri" panose="020F0502020204030204" pitchFamily="34" charset="0"/>
                <a:ea typeface="Calibri" panose="020F0502020204030204" pitchFamily="34" charset="0"/>
                <a:cs typeface="Calibri" panose="020F0502020204030204" pitchFamily="34" charset="0"/>
              </a:rPr>
              <a:t>Stel dat de voet zegt: ‘Jammer, ik hoor niet bij het lichaam, want ik ben geen hand.’ Dat kan de voet wel zeggen, maar een voet hoort toch echt bij het lichaam! </a:t>
            </a:r>
            <a:r>
              <a:rPr lang="nl-NL" sz="3600" baseline="-25000" dirty="0">
                <a:latin typeface="Calibri" panose="020F0502020204030204" pitchFamily="34" charset="0"/>
                <a:ea typeface="Calibri" panose="020F0502020204030204" pitchFamily="34" charset="0"/>
                <a:cs typeface="Calibri" panose="020F0502020204030204" pitchFamily="34" charset="0"/>
              </a:rPr>
              <a:t>16</a:t>
            </a:r>
            <a:r>
              <a:rPr lang="nl-NL" sz="3600" dirty="0">
                <a:latin typeface="Calibri" panose="020F0502020204030204" pitchFamily="34" charset="0"/>
                <a:ea typeface="Calibri" panose="020F0502020204030204" pitchFamily="34" charset="0"/>
                <a:cs typeface="Calibri" panose="020F0502020204030204" pitchFamily="34" charset="0"/>
              </a:rPr>
              <a:t>Of stel dat het oor zegt: ‘Jammer, ik hoor niet bij het lichaam, want ik ben geen oog.’ Dat kan het oor wel zeggen, maar een oor hoort toch echt bij het lichaam!</a:t>
            </a:r>
          </a:p>
        </p:txBody>
      </p:sp>
    </p:spTree>
    <p:extLst>
      <p:ext uri="{BB962C8B-B14F-4D97-AF65-F5344CB8AC3E}">
        <p14:creationId xmlns:p14="http://schemas.microsoft.com/office/powerpoint/2010/main" val="26073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157C8-289A-68D0-B53E-63F1A9342AF8}"/>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937FF6A-E312-8B61-92BF-2E0EDB75D567}"/>
              </a:ext>
            </a:extLst>
          </p:cNvPr>
          <p:cNvSpPr txBox="1"/>
          <p:nvPr/>
        </p:nvSpPr>
        <p:spPr>
          <a:xfrm>
            <a:off x="429208" y="410548"/>
            <a:ext cx="8136294" cy="3970318"/>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17</a:t>
            </a:r>
            <a:r>
              <a:rPr lang="nl-NL" sz="3600" dirty="0">
                <a:latin typeface="Calibri" panose="020F0502020204030204" pitchFamily="34" charset="0"/>
                <a:ea typeface="Calibri" panose="020F0502020204030204" pitchFamily="34" charset="0"/>
                <a:cs typeface="Calibri" panose="020F0502020204030204" pitchFamily="34" charset="0"/>
              </a:rPr>
              <a:t>Als het hele lichaam alleen maar uit ogen bestond, dan zouden we niet kunnen horen. En als het hele lichaam alleen maar uit oren bestond, dan zouden we niet kunnen ruiken. </a:t>
            </a:r>
            <a:r>
              <a:rPr lang="nl-NL" sz="3600" baseline="-25000" dirty="0">
                <a:latin typeface="Calibri" panose="020F0502020204030204" pitchFamily="34" charset="0"/>
                <a:ea typeface="Calibri" panose="020F0502020204030204" pitchFamily="34" charset="0"/>
                <a:cs typeface="Calibri" panose="020F0502020204030204" pitchFamily="34" charset="0"/>
              </a:rPr>
              <a:t>18</a:t>
            </a:r>
            <a:r>
              <a:rPr lang="nl-NL" sz="3600" dirty="0">
                <a:latin typeface="Calibri" panose="020F0502020204030204" pitchFamily="34" charset="0"/>
                <a:ea typeface="Calibri" panose="020F0502020204030204" pitchFamily="34" charset="0"/>
                <a:cs typeface="Calibri" panose="020F0502020204030204" pitchFamily="34" charset="0"/>
              </a:rPr>
              <a:t>God heeft elk deel van het lichaam een eigen taak gegeven. Precies zoals hij dat wilde.</a:t>
            </a:r>
          </a:p>
        </p:txBody>
      </p:sp>
    </p:spTree>
    <p:extLst>
      <p:ext uri="{BB962C8B-B14F-4D97-AF65-F5344CB8AC3E}">
        <p14:creationId xmlns:p14="http://schemas.microsoft.com/office/powerpoint/2010/main" val="4082659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98EA0-B485-39B5-8109-2E4592672518}"/>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BF54666-068F-0CAA-54A2-B45AAAF395C6}"/>
              </a:ext>
            </a:extLst>
          </p:cNvPr>
          <p:cNvSpPr txBox="1"/>
          <p:nvPr/>
        </p:nvSpPr>
        <p:spPr>
          <a:xfrm>
            <a:off x="391885" y="419878"/>
            <a:ext cx="8434873" cy="6186309"/>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19-20</a:t>
            </a:r>
            <a:r>
              <a:rPr lang="nl-NL" sz="3600" dirty="0">
                <a:latin typeface="Calibri" panose="020F0502020204030204" pitchFamily="34" charset="0"/>
                <a:ea typeface="Calibri" panose="020F0502020204030204" pitchFamily="34" charset="0"/>
                <a:cs typeface="Calibri" panose="020F0502020204030204" pitchFamily="34" charset="0"/>
              </a:rPr>
              <a:t>Een lichaam bestaat dus uit veel delen, en al die delen zijn verschillend. Want als ze allemaal hetzelfde waren, zouden ze nooit met elkaar één lichaam kunnen vormen.</a:t>
            </a:r>
          </a:p>
          <a:p>
            <a:r>
              <a:rPr lang="nl-NL" sz="3600" baseline="-25000" dirty="0">
                <a:latin typeface="Calibri" panose="020F0502020204030204" pitchFamily="34" charset="0"/>
                <a:ea typeface="Calibri" panose="020F0502020204030204" pitchFamily="34" charset="0"/>
                <a:cs typeface="Calibri" panose="020F0502020204030204" pitchFamily="34" charset="0"/>
              </a:rPr>
              <a:t>21</a:t>
            </a:r>
            <a:r>
              <a:rPr lang="nl-NL" sz="3600" dirty="0">
                <a:latin typeface="Calibri" panose="020F0502020204030204" pitchFamily="34" charset="0"/>
                <a:ea typeface="Calibri" panose="020F0502020204030204" pitchFamily="34" charset="0"/>
                <a:cs typeface="Calibri" panose="020F0502020204030204" pitchFamily="34" charset="0"/>
              </a:rPr>
              <a:t>Het oog kan niet tegen de hand zeggen: ‘Ik heb je niet nodig.’ En het hoofd kan niet tegen de voeten zeggen: ‘Ik heb je niet nodig.’ </a:t>
            </a:r>
            <a:r>
              <a:rPr lang="nl-NL" sz="3600" baseline="-25000" dirty="0">
                <a:latin typeface="Calibri" panose="020F0502020204030204" pitchFamily="34" charset="0"/>
                <a:ea typeface="Calibri" panose="020F0502020204030204" pitchFamily="34" charset="0"/>
                <a:cs typeface="Calibri" panose="020F0502020204030204" pitchFamily="34" charset="0"/>
              </a:rPr>
              <a:t>22</a:t>
            </a:r>
            <a:r>
              <a:rPr lang="nl-NL" sz="3600" dirty="0">
                <a:latin typeface="Calibri" panose="020F0502020204030204" pitchFamily="34" charset="0"/>
                <a:ea typeface="Calibri" panose="020F0502020204030204" pitchFamily="34" charset="0"/>
                <a:cs typeface="Calibri" panose="020F0502020204030204" pitchFamily="34" charset="0"/>
              </a:rPr>
              <a:t>Nee, natuurlijk niet! Sommige delen van het lichaam lijken minder belangrijk, maar we hebben ze toch echt nodig.</a:t>
            </a:r>
          </a:p>
        </p:txBody>
      </p:sp>
    </p:spTree>
    <p:extLst>
      <p:ext uri="{BB962C8B-B14F-4D97-AF65-F5344CB8AC3E}">
        <p14:creationId xmlns:p14="http://schemas.microsoft.com/office/powerpoint/2010/main" val="3131042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3495C-710D-AF5F-92F8-0BE605442F5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2333BBF-BC5C-F107-102D-23ED52D39CCE}"/>
              </a:ext>
            </a:extLst>
          </p:cNvPr>
          <p:cNvSpPr txBox="1"/>
          <p:nvPr/>
        </p:nvSpPr>
        <p:spPr>
          <a:xfrm>
            <a:off x="326571" y="205273"/>
            <a:ext cx="8462866" cy="5632311"/>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23</a:t>
            </a:r>
            <a:r>
              <a:rPr lang="nl-NL" sz="3600" dirty="0">
                <a:latin typeface="Calibri" panose="020F0502020204030204" pitchFamily="34" charset="0"/>
                <a:ea typeface="Calibri" panose="020F0502020204030204" pitchFamily="34" charset="0"/>
                <a:cs typeface="Calibri" panose="020F0502020204030204" pitchFamily="34" charset="0"/>
              </a:rPr>
              <a:t>Ons lichaam heeft ook delen waarvoor we ons schamen, en delen waarmee we onze behoefte doen. Maar juist voor die delen zorgen we extra goed, en we bedekken ze zorgvuldig met kleding. </a:t>
            </a:r>
            <a:r>
              <a:rPr lang="nl-NL" sz="3600" baseline="-25000" dirty="0">
                <a:latin typeface="Calibri" panose="020F0502020204030204" pitchFamily="34" charset="0"/>
                <a:ea typeface="Calibri" panose="020F0502020204030204" pitchFamily="34" charset="0"/>
                <a:cs typeface="Calibri" panose="020F0502020204030204" pitchFamily="34" charset="0"/>
              </a:rPr>
              <a:t>24</a:t>
            </a:r>
            <a:r>
              <a:rPr lang="nl-NL" sz="3600" dirty="0">
                <a:latin typeface="Calibri" panose="020F0502020204030204" pitchFamily="34" charset="0"/>
                <a:ea typeface="Calibri" panose="020F0502020204030204" pitchFamily="34" charset="0"/>
                <a:cs typeface="Calibri" panose="020F0502020204030204" pitchFamily="34" charset="0"/>
              </a:rPr>
              <a:t>De delen van het lichaam waar we trots op zijn, hebben die extra zorg niet </a:t>
            </a:r>
            <a:r>
              <a:rPr lang="nl-NL" sz="3600" dirty="0" err="1">
                <a:latin typeface="Calibri" panose="020F0502020204030204" pitchFamily="34" charset="0"/>
                <a:ea typeface="Calibri" panose="020F0502020204030204" pitchFamily="34" charset="0"/>
                <a:cs typeface="Calibri" panose="020F0502020204030204" pitchFamily="34" charset="0"/>
              </a:rPr>
              <a:t>nodig.We</a:t>
            </a:r>
            <a:r>
              <a:rPr lang="nl-NL" sz="3600" dirty="0">
                <a:latin typeface="Calibri" panose="020F0502020204030204" pitchFamily="34" charset="0"/>
                <a:ea typeface="Calibri" panose="020F0502020204030204" pitchFamily="34" charset="0"/>
                <a:cs typeface="Calibri" panose="020F0502020204030204" pitchFamily="34" charset="0"/>
              </a:rPr>
              <a:t> zorgen dus extra goed voor die delen van ons lichaam die dat nodig hebben. God heeft dat zo gewild, toen hij de mens maakte. </a:t>
            </a:r>
          </a:p>
        </p:txBody>
      </p:sp>
    </p:spTree>
    <p:extLst>
      <p:ext uri="{BB962C8B-B14F-4D97-AF65-F5344CB8AC3E}">
        <p14:creationId xmlns:p14="http://schemas.microsoft.com/office/powerpoint/2010/main" val="225045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18E5357-E7D7-FBE4-59E7-BCFA7B8E041B}"/>
              </a:ext>
            </a:extLst>
          </p:cNvPr>
          <p:cNvPicPr>
            <a:picLocks noChangeAspect="1"/>
          </p:cNvPicPr>
          <p:nvPr/>
        </p:nvPicPr>
        <p:blipFill>
          <a:blip r:embed="rId2"/>
          <a:stretch>
            <a:fillRect/>
          </a:stretch>
        </p:blipFill>
        <p:spPr>
          <a:xfrm>
            <a:off x="0" y="658228"/>
            <a:ext cx="9144000" cy="5541543"/>
          </a:xfrm>
          <a:prstGeom prst="rect">
            <a:avLst/>
          </a:prstGeom>
        </p:spPr>
      </p:pic>
    </p:spTree>
    <p:extLst>
      <p:ext uri="{BB962C8B-B14F-4D97-AF65-F5344CB8AC3E}">
        <p14:creationId xmlns:p14="http://schemas.microsoft.com/office/powerpoint/2010/main" val="3467528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54FEF-96BD-A123-5BB2-CC9E17E04E04}"/>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9D7B520-2017-EF33-5EF1-DB3D9E3CE595}"/>
              </a:ext>
            </a:extLst>
          </p:cNvPr>
          <p:cNvSpPr txBox="1"/>
          <p:nvPr/>
        </p:nvSpPr>
        <p:spPr>
          <a:xfrm>
            <a:off x="410546" y="195943"/>
            <a:ext cx="8584164" cy="6954911"/>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25</a:t>
            </a:r>
            <a:r>
              <a:rPr lang="nl-NL" sz="3600" dirty="0">
                <a:latin typeface="Calibri" panose="020F0502020204030204" pitchFamily="34" charset="0"/>
                <a:ea typeface="Calibri" panose="020F0502020204030204" pitchFamily="34" charset="0"/>
                <a:cs typeface="Calibri" panose="020F0502020204030204" pitchFamily="34" charset="0"/>
              </a:rPr>
              <a:t>Want hij wil niet dat het ene deel van het lichaam zichzelf belangrijker vindt dan het andere deel. Nee, alle delen van het lichaam moeten met elkaar verbonden zijn</a:t>
            </a:r>
            <a:endParaRPr lang="nl-NL" sz="3600" baseline="-25000" dirty="0">
              <a:latin typeface="Calibri" panose="020F0502020204030204" pitchFamily="34" charset="0"/>
              <a:ea typeface="Calibri" panose="020F0502020204030204" pitchFamily="34" charset="0"/>
              <a:cs typeface="Calibri" panose="020F0502020204030204" pitchFamily="34" charset="0"/>
            </a:endParaRPr>
          </a:p>
          <a:p>
            <a:r>
              <a:rPr lang="nl-NL" sz="3600" baseline="-25000" dirty="0">
                <a:latin typeface="Calibri" panose="020F0502020204030204" pitchFamily="34" charset="0"/>
                <a:ea typeface="Calibri" panose="020F0502020204030204" pitchFamily="34" charset="0"/>
                <a:cs typeface="Calibri" panose="020F0502020204030204" pitchFamily="34" charset="0"/>
              </a:rPr>
              <a:t>26</a:t>
            </a:r>
            <a:r>
              <a:rPr lang="nl-NL" sz="3600" dirty="0">
                <a:latin typeface="Calibri" panose="020F0502020204030204" pitchFamily="34" charset="0"/>
                <a:ea typeface="Calibri" panose="020F0502020204030204" pitchFamily="34" charset="0"/>
                <a:cs typeface="Calibri" panose="020F0502020204030204" pitchFamily="34" charset="0"/>
              </a:rPr>
              <a:t>Als één deel van het lichaam pijn heeft, voelen alle andere delen die pijn ook. En als één deel van het lichaam extra goed verzorgd wordt, genieten alle andere delen daar ook van. </a:t>
            </a:r>
            <a:r>
              <a:rPr lang="nl-NL" sz="3600" baseline="-25000" dirty="0">
                <a:latin typeface="Calibri" panose="020F0502020204030204" pitchFamily="34" charset="0"/>
                <a:ea typeface="Calibri" panose="020F0502020204030204" pitchFamily="34" charset="0"/>
                <a:cs typeface="Calibri" panose="020F0502020204030204" pitchFamily="34" charset="0"/>
              </a:rPr>
              <a:t>27</a:t>
            </a:r>
            <a:r>
              <a:rPr lang="nl-NL" sz="3600" dirty="0">
                <a:latin typeface="Calibri" panose="020F0502020204030204" pitchFamily="34" charset="0"/>
                <a:ea typeface="Calibri" panose="020F0502020204030204" pitchFamily="34" charset="0"/>
                <a:cs typeface="Calibri" panose="020F0502020204030204" pitchFamily="34" charset="0"/>
              </a:rPr>
              <a:t>Zo is het ook met jullie. Jullie vormen samen één kerk, ieder van jullie hoort erbij. Want jullie horen allemaal bij Christus.</a:t>
            </a:r>
          </a:p>
        </p:txBody>
      </p:sp>
    </p:spTree>
    <p:extLst>
      <p:ext uri="{BB962C8B-B14F-4D97-AF65-F5344CB8AC3E}">
        <p14:creationId xmlns:p14="http://schemas.microsoft.com/office/powerpoint/2010/main" val="2051427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415D5-8C30-9AC4-2533-FB556ABAD581}"/>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672: 3 en 6</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In ‘ t lichaam van de Heer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F0BAF1A4-5A61-C6CC-EA98-DAA88858475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095817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CF989DE-6084-9E7D-38D0-C3832221A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6736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85B61BB-EDCF-0932-45D4-AE6B38550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4258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F41D6006-E47E-C33E-2E92-DF3414BD9C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949268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BA7A643-7125-046F-20E2-6BD43FB6C4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95207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FEDB9-D8EC-43BB-3CA9-C5BE246D4B69}"/>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Overdenking</a:t>
            </a:r>
          </a:p>
        </p:txBody>
      </p:sp>
      <p:sp>
        <p:nvSpPr>
          <p:cNvPr id="3" name="Tijdelijke aanduiding voor inhoud 2">
            <a:extLst>
              <a:ext uri="{FF2B5EF4-FFF2-40B4-BE49-F238E27FC236}">
                <a16:creationId xmlns:a16="http://schemas.microsoft.com/office/drawing/2014/main" id="{2CC548A3-DDD4-5A9B-B49B-B0CA534BFC8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243644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48203-B8CD-120A-2C40-6982F5DB0A3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12AF9C23-B821-1E9B-C52B-8CDC92E4D08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787720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23B90-5175-BA24-405C-B8B62B8A98B6}"/>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733</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Tienduizend redenen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4B46D892-3734-0B6E-37B6-95C9DE5A82A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403816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a:extLst>
              <a:ext uri="{FF2B5EF4-FFF2-40B4-BE49-F238E27FC236}">
                <a16:creationId xmlns:a16="http://schemas.microsoft.com/office/drawing/2014/main" id="{D4A5056F-C694-97A2-D584-5C70DEFC6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476250"/>
            <a:ext cx="862012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0F7AE-4D39-0D9B-4925-FDDE5CCC0EFE}"/>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36A1F22F-FA69-3CAA-2171-AEF0CFF29457}"/>
              </a:ext>
            </a:extLst>
          </p:cNvPr>
          <p:cNvPicPr>
            <a:picLocks noChangeAspect="1"/>
          </p:cNvPicPr>
          <p:nvPr/>
        </p:nvPicPr>
        <p:blipFill>
          <a:blip r:embed="rId2"/>
          <a:stretch>
            <a:fillRect/>
          </a:stretch>
        </p:blipFill>
        <p:spPr>
          <a:xfrm>
            <a:off x="0" y="684870"/>
            <a:ext cx="9144000" cy="5488260"/>
          </a:xfrm>
          <a:prstGeom prst="rect">
            <a:avLst/>
          </a:prstGeom>
        </p:spPr>
      </p:pic>
    </p:spTree>
    <p:extLst>
      <p:ext uri="{BB962C8B-B14F-4D97-AF65-F5344CB8AC3E}">
        <p14:creationId xmlns:p14="http://schemas.microsoft.com/office/powerpoint/2010/main" val="3844572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517E37F3-795A-01B0-56E1-526D68578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620713"/>
            <a:ext cx="86296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D4CC873D-19D1-AA83-FC7C-03506EADD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601663"/>
            <a:ext cx="86582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F62723DE-CD3C-E235-626D-8C8CFC4BD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611188"/>
            <a:ext cx="86582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2D39D566-696E-1074-D642-2249BC29A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49275"/>
            <a:ext cx="861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53AFB5C8-299F-E547-1781-2E4F0F147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73088"/>
            <a:ext cx="861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a:extLst>
              <a:ext uri="{FF2B5EF4-FFF2-40B4-BE49-F238E27FC236}">
                <a16:creationId xmlns:a16="http://schemas.microsoft.com/office/drawing/2014/main" id="{B76A2944-8D3F-F81F-ACFC-E9A572775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511175"/>
            <a:ext cx="8620125"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DAF4B-2C8D-2882-3405-6ED53E44A0A5}"/>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Kinderlied ELB 428</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latin typeface="Calibri" panose="020F0502020204030204" pitchFamily="34" charset="0"/>
                <a:ea typeface="Calibri" panose="020F0502020204030204" pitchFamily="34" charset="0"/>
                <a:cs typeface="Calibri" panose="020F0502020204030204" pitchFamily="34" charset="0"/>
              </a:rPr>
              <a:t>‘ </a:t>
            </a: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Dit is mijn hand en dat mijn voet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F86DD9A7-9563-02D5-D5EF-BB40D1C491A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270140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DB41CEC4-A163-4439-DBDB-FB82314DFF8A}"/>
              </a:ext>
            </a:extLst>
          </p:cNvPr>
          <p:cNvSpPr txBox="1"/>
          <p:nvPr/>
        </p:nvSpPr>
        <p:spPr>
          <a:xfrm>
            <a:off x="550506" y="335902"/>
            <a:ext cx="8294914" cy="5632311"/>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Dit is mijn hand en dat mijn voet,</a:t>
            </a:r>
          </a:p>
          <a:p>
            <a:r>
              <a:rPr lang="nl-NL" sz="3600" dirty="0">
                <a:latin typeface="Calibri" panose="020F0502020204030204" pitchFamily="34" charset="0"/>
                <a:ea typeface="Calibri" panose="020F0502020204030204" pitchFamily="34" charset="0"/>
                <a:cs typeface="Calibri" panose="020F0502020204030204" pitchFamily="34" charset="0"/>
              </a:rPr>
              <a:t>’k heb ze allebei nodig.</a:t>
            </a:r>
          </a:p>
          <a:p>
            <a:r>
              <a:rPr lang="nl-NL" sz="3600" dirty="0">
                <a:latin typeface="Calibri" panose="020F0502020204030204" pitchFamily="34" charset="0"/>
                <a:ea typeface="Calibri" panose="020F0502020204030204" pitchFamily="34" charset="0"/>
                <a:cs typeface="Calibri" panose="020F0502020204030204" pitchFamily="34" charset="0"/>
              </a:rPr>
              <a:t>Waar moet ik heen als één het niet doet?</a:t>
            </a:r>
          </a:p>
          <a:p>
            <a:r>
              <a:rPr lang="nl-NL" sz="3600" dirty="0">
                <a:latin typeface="Calibri" panose="020F0502020204030204" pitchFamily="34" charset="0"/>
                <a:ea typeface="Calibri" panose="020F0502020204030204" pitchFamily="34" charset="0"/>
                <a:cs typeface="Calibri" panose="020F0502020204030204" pitchFamily="34" charset="0"/>
              </a:rPr>
              <a:t>Niets is er overbodig.</a:t>
            </a:r>
          </a:p>
          <a:p>
            <a:r>
              <a:rPr lang="nl-NL" sz="3600" dirty="0">
                <a:latin typeface="Calibri" panose="020F0502020204030204" pitchFamily="34" charset="0"/>
                <a:ea typeface="Calibri" panose="020F0502020204030204" pitchFamily="34" charset="0"/>
                <a:cs typeface="Calibri" panose="020F0502020204030204" pitchFamily="34" charset="0"/>
              </a:rPr>
              <a:t>’k Heb mijn voeten nodig om te lopen</a:t>
            </a:r>
          </a:p>
          <a:p>
            <a:r>
              <a:rPr lang="nl-NL" sz="3600" dirty="0">
                <a:latin typeface="Calibri" panose="020F0502020204030204" pitchFamily="34" charset="0"/>
                <a:ea typeface="Calibri" panose="020F0502020204030204" pitchFamily="34" charset="0"/>
                <a:cs typeface="Calibri" panose="020F0502020204030204" pitchFamily="34" charset="0"/>
              </a:rPr>
              <a:t>en mijn handen om mijn schoenen vast te knopen.</a:t>
            </a:r>
          </a:p>
          <a:p>
            <a:r>
              <a:rPr lang="nl-NL" sz="3600" dirty="0">
                <a:latin typeface="Calibri" panose="020F0502020204030204" pitchFamily="34" charset="0"/>
                <a:ea typeface="Calibri" panose="020F0502020204030204" pitchFamily="34" charset="0"/>
                <a:cs typeface="Calibri" panose="020F0502020204030204" pitchFamily="34" charset="0"/>
              </a:rPr>
              <a:t>Hand, voet, knie, oog, oor, neus, keel,</a:t>
            </a:r>
          </a:p>
          <a:p>
            <a:r>
              <a:rPr lang="nl-NL" sz="3600" dirty="0">
                <a:latin typeface="Calibri" panose="020F0502020204030204" pitchFamily="34" charset="0"/>
                <a:ea typeface="Calibri" panose="020F0502020204030204" pitchFamily="34" charset="0"/>
                <a:cs typeface="Calibri" panose="020F0502020204030204" pitchFamily="34" charset="0"/>
              </a:rPr>
              <a:t>alles is nodig, niets te veel.</a:t>
            </a:r>
          </a:p>
          <a:p>
            <a:r>
              <a:rPr lang="nl-NL" sz="3600" dirty="0">
                <a:latin typeface="Calibri" panose="020F0502020204030204" pitchFamily="34" charset="0"/>
                <a:ea typeface="Calibri" panose="020F0502020204030204" pitchFamily="34" charset="0"/>
                <a:cs typeface="Calibri" panose="020F0502020204030204" pitchFamily="34" charset="0"/>
              </a:rPr>
              <a:t>Alles is nodig, niets te veel.</a:t>
            </a:r>
          </a:p>
        </p:txBody>
      </p:sp>
    </p:spTree>
    <p:extLst>
      <p:ext uri="{BB962C8B-B14F-4D97-AF65-F5344CB8AC3E}">
        <p14:creationId xmlns:p14="http://schemas.microsoft.com/office/powerpoint/2010/main" val="4178509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C7F9A-6529-EF4A-FD92-E0F2B8216F3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B1961DA-B323-51EF-417D-005CA5948CE7}"/>
              </a:ext>
            </a:extLst>
          </p:cNvPr>
          <p:cNvSpPr txBox="1"/>
          <p:nvPr/>
        </p:nvSpPr>
        <p:spPr>
          <a:xfrm>
            <a:off x="587829" y="233265"/>
            <a:ext cx="8238930" cy="5632311"/>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Mijn hand kan niet zeggen tegen mijn voet</a:t>
            </a:r>
          </a:p>
          <a:p>
            <a:r>
              <a:rPr lang="nl-NL" sz="3600" dirty="0">
                <a:latin typeface="Calibri" panose="020F0502020204030204" pitchFamily="34" charset="0"/>
                <a:ea typeface="Calibri" panose="020F0502020204030204" pitchFamily="34" charset="0"/>
                <a:cs typeface="Calibri" panose="020F0502020204030204" pitchFamily="34" charset="0"/>
              </a:rPr>
              <a:t>’Ik heb jou niet nodig’.</a:t>
            </a:r>
          </a:p>
          <a:p>
            <a:r>
              <a:rPr lang="nl-NL" sz="3600" dirty="0">
                <a:latin typeface="Calibri" panose="020F0502020204030204" pitchFamily="34" charset="0"/>
                <a:ea typeface="Calibri" panose="020F0502020204030204" pitchFamily="34" charset="0"/>
                <a:cs typeface="Calibri" panose="020F0502020204030204" pitchFamily="34" charset="0"/>
              </a:rPr>
              <a:t>Stel je eens voor dan ging het niet goed,</a:t>
            </a:r>
          </a:p>
          <a:p>
            <a:r>
              <a:rPr lang="nl-NL" sz="3600" dirty="0">
                <a:latin typeface="Calibri" panose="020F0502020204030204" pitchFamily="34" charset="0"/>
                <a:ea typeface="Calibri" panose="020F0502020204030204" pitchFamily="34" charset="0"/>
                <a:cs typeface="Calibri" panose="020F0502020204030204" pitchFamily="34" charset="0"/>
              </a:rPr>
              <a:t>niets is er overbodig.</a:t>
            </a:r>
          </a:p>
          <a:p>
            <a:r>
              <a:rPr lang="nl-NL" sz="3600" dirty="0">
                <a:latin typeface="Calibri" panose="020F0502020204030204" pitchFamily="34" charset="0"/>
                <a:ea typeface="Calibri" panose="020F0502020204030204" pitchFamily="34" charset="0"/>
                <a:cs typeface="Calibri" panose="020F0502020204030204" pitchFamily="34" charset="0"/>
              </a:rPr>
              <a:t>Want al kan ik met mijn handen ballen,</a:t>
            </a:r>
          </a:p>
          <a:p>
            <a:r>
              <a:rPr lang="nl-NL" sz="3600" dirty="0">
                <a:latin typeface="Calibri" panose="020F0502020204030204" pitchFamily="34" charset="0"/>
                <a:ea typeface="Calibri" panose="020F0502020204030204" pitchFamily="34" charset="0"/>
                <a:cs typeface="Calibri" panose="020F0502020204030204" pitchFamily="34" charset="0"/>
              </a:rPr>
              <a:t>zonder mijn voeten zou ik op mijn snufferd vallen.</a:t>
            </a:r>
          </a:p>
          <a:p>
            <a:r>
              <a:rPr lang="nl-NL" sz="3600" dirty="0">
                <a:latin typeface="Calibri" panose="020F0502020204030204" pitchFamily="34" charset="0"/>
                <a:ea typeface="Calibri" panose="020F0502020204030204" pitchFamily="34" charset="0"/>
                <a:cs typeface="Calibri" panose="020F0502020204030204" pitchFamily="34" charset="0"/>
              </a:rPr>
              <a:t>Hand, voet, knie, oog, oor, neus, haar,</a:t>
            </a:r>
          </a:p>
          <a:p>
            <a:r>
              <a:rPr lang="nl-NL" sz="3600" dirty="0">
                <a:latin typeface="Calibri" panose="020F0502020204030204" pitchFamily="34" charset="0"/>
                <a:ea typeface="Calibri" panose="020F0502020204030204" pitchFamily="34" charset="0"/>
                <a:cs typeface="Calibri" panose="020F0502020204030204" pitchFamily="34" charset="0"/>
              </a:rPr>
              <a:t>alles is nodig, voor elkaar.</a:t>
            </a:r>
          </a:p>
          <a:p>
            <a:r>
              <a:rPr lang="nl-NL" sz="3600" dirty="0">
                <a:latin typeface="Calibri" panose="020F0502020204030204" pitchFamily="34" charset="0"/>
                <a:ea typeface="Calibri" panose="020F0502020204030204" pitchFamily="34" charset="0"/>
                <a:cs typeface="Calibri" panose="020F0502020204030204" pitchFamily="34" charset="0"/>
              </a:rPr>
              <a:t>Alles is nodig, voor elkaar</a:t>
            </a:r>
          </a:p>
        </p:txBody>
      </p:sp>
    </p:spTree>
    <p:extLst>
      <p:ext uri="{BB962C8B-B14F-4D97-AF65-F5344CB8AC3E}">
        <p14:creationId xmlns:p14="http://schemas.microsoft.com/office/powerpoint/2010/main" val="1581113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9AA7E-27DB-2BF3-2345-9687F444CF53}"/>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E4FD9EDD-327F-86ED-F255-1F3265C77767}"/>
              </a:ext>
            </a:extLst>
          </p:cNvPr>
          <p:cNvSpPr txBox="1"/>
          <p:nvPr/>
        </p:nvSpPr>
        <p:spPr>
          <a:xfrm>
            <a:off x="457199" y="289249"/>
            <a:ext cx="8453535" cy="5078313"/>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Ik  ben de hand en jij de voet,</a:t>
            </a:r>
          </a:p>
          <a:p>
            <a:r>
              <a:rPr lang="nl-NL" sz="3600" dirty="0">
                <a:latin typeface="Calibri" panose="020F0502020204030204" pitchFamily="34" charset="0"/>
                <a:ea typeface="Calibri" panose="020F0502020204030204" pitchFamily="34" charset="0"/>
                <a:cs typeface="Calibri" panose="020F0502020204030204" pitchFamily="34" charset="0"/>
              </a:rPr>
              <a:t>wij zijn allebei nodig.</a:t>
            </a:r>
          </a:p>
          <a:p>
            <a:r>
              <a:rPr lang="nl-NL" sz="3600" dirty="0">
                <a:latin typeface="Calibri" panose="020F0502020204030204" pitchFamily="34" charset="0"/>
                <a:ea typeface="Calibri" panose="020F0502020204030204" pitchFamily="34" charset="0"/>
                <a:cs typeface="Calibri" panose="020F0502020204030204" pitchFamily="34" charset="0"/>
              </a:rPr>
              <a:t>Wat ik niet kan, kan jij juist goed,</a:t>
            </a:r>
          </a:p>
          <a:p>
            <a:r>
              <a:rPr lang="nl-NL" sz="3600" dirty="0">
                <a:latin typeface="Calibri" panose="020F0502020204030204" pitchFamily="34" charset="0"/>
                <a:ea typeface="Calibri" panose="020F0502020204030204" pitchFamily="34" charset="0"/>
                <a:cs typeface="Calibri" panose="020F0502020204030204" pitchFamily="34" charset="0"/>
              </a:rPr>
              <a:t>niemand is overbodig.</a:t>
            </a:r>
          </a:p>
          <a:p>
            <a:r>
              <a:rPr lang="nl-NL" sz="3600" dirty="0">
                <a:latin typeface="Calibri" panose="020F0502020204030204" pitchFamily="34" charset="0"/>
                <a:ea typeface="Calibri" panose="020F0502020204030204" pitchFamily="34" charset="0"/>
                <a:cs typeface="Calibri" panose="020F0502020204030204" pitchFamily="34" charset="0"/>
              </a:rPr>
              <a:t>Jij bent gemaakt om mee te spelen,</a:t>
            </a:r>
          </a:p>
          <a:p>
            <a:r>
              <a:rPr lang="nl-NL" sz="3600" dirty="0">
                <a:latin typeface="Calibri" panose="020F0502020204030204" pitchFamily="34" charset="0"/>
                <a:ea typeface="Calibri" panose="020F0502020204030204" pitchFamily="34" charset="0"/>
                <a:cs typeface="Calibri" panose="020F0502020204030204" pitchFamily="34" charset="0"/>
              </a:rPr>
              <a:t>te lachen en te huilen en alles mee te delen.</a:t>
            </a:r>
          </a:p>
          <a:p>
            <a:r>
              <a:rPr lang="nl-NL" sz="3600" dirty="0">
                <a:latin typeface="Calibri" panose="020F0502020204030204" pitchFamily="34" charset="0"/>
                <a:ea typeface="Calibri" panose="020F0502020204030204" pitchFamily="34" charset="0"/>
                <a:cs typeface="Calibri" panose="020F0502020204030204" pitchFamily="34" charset="0"/>
              </a:rPr>
              <a:t>Niemand is minder, niemand is meer,</a:t>
            </a:r>
          </a:p>
          <a:p>
            <a:r>
              <a:rPr lang="nl-NL" sz="3600" dirty="0">
                <a:latin typeface="Calibri" panose="020F0502020204030204" pitchFamily="34" charset="0"/>
                <a:ea typeface="Calibri" panose="020F0502020204030204" pitchFamily="34" charset="0"/>
                <a:cs typeface="Calibri" panose="020F0502020204030204" pitchFamily="34" charset="0"/>
              </a:rPr>
              <a:t>ieder is nodig, bij de Heer.</a:t>
            </a:r>
          </a:p>
          <a:p>
            <a:r>
              <a:rPr lang="nl-NL" sz="3600" dirty="0">
                <a:latin typeface="Calibri" panose="020F0502020204030204" pitchFamily="34" charset="0"/>
                <a:ea typeface="Calibri" panose="020F0502020204030204" pitchFamily="34" charset="0"/>
                <a:cs typeface="Calibri" panose="020F0502020204030204" pitchFamily="34" charset="0"/>
              </a:rPr>
              <a:t>Ieder is nodig, bij de Heer.</a:t>
            </a:r>
          </a:p>
        </p:txBody>
      </p:sp>
    </p:spTree>
    <p:extLst>
      <p:ext uri="{BB962C8B-B14F-4D97-AF65-F5344CB8AC3E}">
        <p14:creationId xmlns:p14="http://schemas.microsoft.com/office/powerpoint/2010/main" val="428837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493621E0-74DB-6B6C-F06F-A8B6852FDFED}"/>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2DA8399-1098-9CE3-92C2-68ADEDD46A28}"/>
              </a:ext>
            </a:extLst>
          </p:cNvPr>
          <p:cNvSpPr>
            <a:spLocks noGrp="1"/>
          </p:cNvSpPr>
          <p:nvPr>
            <p:ph type="body" idx="1"/>
          </p:nvPr>
        </p:nvSpPr>
        <p:spPr>
          <a:xfrm>
            <a:off x="355600" y="139701"/>
            <a:ext cx="8432801" cy="6578599"/>
          </a:xfrm>
        </p:spPr>
        <p:txBody>
          <a:bodyPr>
            <a:noAutofit/>
          </a:bodyPr>
          <a:lstStyle/>
          <a:p>
            <a:pPr marL="0" indent="0" algn="ctr">
              <a:lnSpc>
                <a:spcPct val="116000"/>
              </a:lnSpc>
              <a:spcAft>
                <a:spcPts val="800"/>
              </a:spcAft>
              <a:buNone/>
            </a:pPr>
            <a:r>
              <a:rPr lang="nl-NL" sz="3600" b="1" dirty="0">
                <a:effectLst/>
                <a:ea typeface="Aptos" panose="020B0004020202020204" pitchFamily="34" charset="0"/>
                <a:cs typeface="Times New Roman" panose="02020603050405020304" pitchFamily="18" charset="0"/>
              </a:rPr>
              <a:t>Studieavond: Groen geloven</a:t>
            </a:r>
            <a:br>
              <a:rPr lang="nl-NL" sz="3600" b="1" dirty="0">
                <a:effectLst/>
                <a:ea typeface="Aptos" panose="020B0004020202020204" pitchFamily="34" charset="0"/>
                <a:cs typeface="Times New Roman" panose="02020603050405020304" pitchFamily="18" charset="0"/>
              </a:rPr>
            </a:br>
            <a:r>
              <a:rPr lang="nl-NL" sz="3600" i="1" dirty="0">
                <a:effectLst/>
                <a:ea typeface="Aptos" panose="020B0004020202020204" pitchFamily="34" charset="0"/>
                <a:cs typeface="Times New Roman" panose="02020603050405020304" pitchFamily="18" charset="0"/>
              </a:rPr>
              <a:t>Duurzaamheid duurt het langst</a:t>
            </a:r>
            <a:br>
              <a:rPr lang="nl-NL" sz="3600" i="1" dirty="0">
                <a:effectLst/>
                <a:ea typeface="Aptos" panose="020B0004020202020204" pitchFamily="34" charset="0"/>
                <a:cs typeface="Times New Roman" panose="02020603050405020304" pitchFamily="18" charset="0"/>
              </a:rPr>
            </a:br>
            <a:br>
              <a:rPr lang="nl-NL" sz="3600" i="1" dirty="0">
                <a:effectLst/>
                <a:ea typeface="Aptos" panose="020B0004020202020204" pitchFamily="34" charset="0"/>
                <a:cs typeface="Times New Roman" panose="02020603050405020304" pitchFamily="18" charset="0"/>
              </a:rPr>
            </a:br>
            <a:r>
              <a:rPr lang="nl-NL" sz="3600" kern="100" dirty="0">
                <a:effectLst/>
                <a:ea typeface="Calibri" panose="020F0502020204030204" pitchFamily="34" charset="0"/>
                <a:cs typeface="Times New Roman" panose="02020603050405020304" pitchFamily="18" charset="0"/>
              </a:rPr>
              <a:t>Wat is de schepping prachtig! Tegelijk: Wat is de schepping in nood! Wat doet dat met je als christen? Wat is duurzaamheid eigenlijk? En wat heeft het met dat heel Bijbelse woord rechtvaardigheid te maken? Onder leiding van ds. Jeroen </a:t>
            </a:r>
            <a:r>
              <a:rPr lang="nl-NL" sz="3600" kern="100" dirty="0" err="1">
                <a:effectLst/>
                <a:ea typeface="Calibri" panose="020F0502020204030204" pitchFamily="34" charset="0"/>
                <a:cs typeface="Times New Roman" panose="02020603050405020304" pitchFamily="18" charset="0"/>
              </a:rPr>
              <a:t>Sytsma</a:t>
            </a:r>
            <a:r>
              <a:rPr lang="nl-NL" sz="3600" kern="100" dirty="0">
                <a:effectLst/>
                <a:ea typeface="Calibri" panose="020F0502020204030204" pitchFamily="34" charset="0"/>
                <a:cs typeface="Times New Roman" panose="02020603050405020304" pitchFamily="18" charset="0"/>
              </a:rPr>
              <a:t> denken we daar over na. &gt;&gt;&gt;</a:t>
            </a:r>
          </a:p>
        </p:txBody>
      </p:sp>
    </p:spTree>
    <p:extLst>
      <p:ext uri="{BB962C8B-B14F-4D97-AF65-F5344CB8AC3E}">
        <p14:creationId xmlns:p14="http://schemas.microsoft.com/office/powerpoint/2010/main" val="84359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AA63FC-F11B-8A84-2147-52DDCFB2B89D}"/>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Gebeden, afgesloten met het zingen van het Onze Vader (NLB 1006)</a:t>
            </a:r>
          </a:p>
        </p:txBody>
      </p:sp>
      <p:sp>
        <p:nvSpPr>
          <p:cNvPr id="3" name="Tijdelijke aanduiding voor inhoud 2">
            <a:extLst>
              <a:ext uri="{FF2B5EF4-FFF2-40B4-BE49-F238E27FC236}">
                <a16:creationId xmlns:a16="http://schemas.microsoft.com/office/drawing/2014/main" id="{A7E4D724-5F68-C30C-4EAC-EB03609C464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124154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CAD2E-7A26-4D52-B464-4CB347E24B8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5C31286A-EBF3-4D65-90B8-541C6EDCDC50}"/>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FCBD63DE-2D1E-4F62-9F04-BB5A419B8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0708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64D9C-D6EA-4571-8536-D531CD50EDC7}"/>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E0454453-529D-429F-BE47-CB8117F7FD4D}"/>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5C2986D5-4783-4A27-A4E1-5F35701DA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6963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6A0F1-A4A1-41D7-94D7-D8AC16D61B08}"/>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F6DA82B9-1F99-41FC-BCE5-6AF85DB4438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7EE7DE91-7D03-4535-9F06-AF4B9302F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3461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584AE-02A4-460D-B9D0-74EC4F747C0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DD2D92F-BBDB-4438-8DB7-B2A25350076D}"/>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5C27A48B-6EC5-4A71-955E-03A61B0F4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1454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93B32-17DE-4E33-B4DC-2A4FDD9D163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4A7CFE87-994B-4976-A7F4-C80904719C8B}"/>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86510CC6-6040-4AA4-A199-8E33B0F80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6314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91F59-C61A-4B92-ADCB-310F8E1D8A5C}"/>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24F16FC-5821-47F5-B90A-07E52A871A6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7A864A02-6F00-4B47-AF90-88AEF487C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6480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630FD-E498-4E82-812D-A878735558D8}"/>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8244A07-87C3-49ED-8ABA-7A17D949E4EF}"/>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7C860B2-56F7-4BF2-8121-EFE4D4D7B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10278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B2E31-4C11-BBE8-AD25-EFA13C5B357D}"/>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FA631A04-4218-BC2B-5B07-A8CD8B1D4A87}"/>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a:extLst>
              <a:ext uri="{FF2B5EF4-FFF2-40B4-BE49-F238E27FC236}">
                <a16:creationId xmlns:a16="http://schemas.microsoft.com/office/drawing/2014/main" id="{AE7D35C8-5AFF-2DE7-E161-79C727D4D1E8}"/>
              </a:ext>
            </a:extLst>
          </p:cNvPr>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ea typeface="ＭＳ Ｐゴシック" panose="020B0600070205080204" pitchFamily="34" charset="-128"/>
              </a:rPr>
              <a:t>Collecten</a:t>
            </a:r>
          </a:p>
          <a:p>
            <a:pPr marL="0" indent="0">
              <a:buNone/>
            </a:pPr>
            <a:endParaRPr lang="nl-NL" altLang="nl-NL" sz="3600" b="1" dirty="0">
              <a:ea typeface="ＭＳ Ｐゴシック" panose="020B0600070205080204" pitchFamily="34" charset="-128"/>
            </a:endParaRPr>
          </a:p>
          <a:p>
            <a:pPr marL="0" indent="0">
              <a:buNone/>
            </a:pPr>
            <a:r>
              <a:rPr lang="nl-NL" altLang="nl-NL" sz="3600" dirty="0">
                <a:ea typeface="ＭＳ Ｐゴシック" panose="020B0600070205080204" pitchFamily="34" charset="-128"/>
              </a:rPr>
              <a:t>De collecte in de dienst is bestemd voor de diaconie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de instandhouding van het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van de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Mariakerk kunt u thuis of in</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1171923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581" y="-138300"/>
            <a:ext cx="8650839" cy="1598686"/>
          </a:xfrm>
        </p:spPr>
        <p:txBody>
          <a:bodyPr>
            <a:normAutofit/>
          </a:bodyPr>
          <a:lstStyle/>
          <a:p>
            <a:pPr algn="ctr"/>
            <a:r>
              <a:rPr lang="nl-NL" sz="3600" b="1" dirty="0">
                <a:solidFill>
                  <a:srgbClr val="222222"/>
                </a:solidFill>
                <a:latin typeface="Calibri" panose="020F0502020204030204" pitchFamily="34" charset="0"/>
                <a:cs typeface="Calibri" panose="020F0502020204030204" pitchFamily="34" charset="0"/>
              </a:rPr>
              <a:t>We wachten even tot de kleinste kinderen terugkomen van de oppasdienst</a:t>
            </a:r>
            <a:endParaRPr lang="nl-NL" sz="3600" b="1" dirty="0">
              <a:solidFill>
                <a:schemeClr val="bg1">
                  <a:lumMod val="50000"/>
                </a:schemeClr>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ABD08809-01CC-9AAB-2C2A-16D9CA2DE0F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206424"/>
            <a:ext cx="9144000" cy="5774864"/>
          </a:xfrm>
          <a:prstGeom prst="rect">
            <a:avLst/>
          </a:prstGeom>
        </p:spPr>
      </p:pic>
    </p:spTree>
    <p:extLst>
      <p:ext uri="{BB962C8B-B14F-4D97-AF65-F5344CB8AC3E}">
        <p14:creationId xmlns:p14="http://schemas.microsoft.com/office/powerpoint/2010/main" val="114735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5F3B95CC-46B1-606A-31A4-714DB8A64227}"/>
            </a:ext>
          </a:extLst>
        </p:cNvPr>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5A3B3636-AECF-C75C-D9E0-5A0DB477798E}"/>
              </a:ext>
            </a:extLst>
          </p:cNvPr>
          <p:cNvSpPr>
            <a:spLocks noGrp="1"/>
          </p:cNvSpPr>
          <p:nvPr>
            <p:ph type="body" idx="1"/>
          </p:nvPr>
        </p:nvSpPr>
        <p:spPr>
          <a:xfrm>
            <a:off x="355600" y="139701"/>
            <a:ext cx="8432801" cy="6578599"/>
          </a:xfrm>
        </p:spPr>
        <p:txBody>
          <a:bodyPr>
            <a:noAutofit/>
          </a:bodyPr>
          <a:lstStyle/>
          <a:p>
            <a:pPr marL="0" indent="0" algn="ctr">
              <a:lnSpc>
                <a:spcPct val="116000"/>
              </a:lnSpc>
              <a:spcAft>
                <a:spcPts val="800"/>
              </a:spcAft>
              <a:buNone/>
            </a:pPr>
            <a:r>
              <a:rPr lang="nl-NL" sz="3600" kern="100" dirty="0">
                <a:effectLst/>
                <a:ea typeface="Calibri" panose="020F0502020204030204" pitchFamily="34" charset="0"/>
                <a:cs typeface="Times New Roman" panose="02020603050405020304" pitchFamily="18" charset="0"/>
              </a:rPr>
              <a:t>Graag laat hij ons nadenken over verrassende Bijbelteksten over groen geloven, over wat Jezus met het milieu te maken heeft en hoe oog voor de schepping je aanbidding kan verdiepen. </a:t>
            </a:r>
            <a:br>
              <a:rPr lang="nl-NL" sz="3600" kern="100" dirty="0">
                <a:ea typeface="Calibri" panose="020F0502020204030204" pitchFamily="34" charset="0"/>
                <a:cs typeface="Times New Roman" panose="02020603050405020304" pitchFamily="18" charset="0"/>
              </a:rPr>
            </a:br>
            <a:r>
              <a:rPr lang="nl-NL" sz="3600" kern="100" dirty="0">
                <a:effectLst/>
                <a:ea typeface="Calibri" panose="020F0502020204030204" pitchFamily="34" charset="0"/>
                <a:cs typeface="Times New Roman" panose="02020603050405020304" pitchFamily="18" charset="0"/>
              </a:rPr>
              <a:t>Wees erbij!</a:t>
            </a:r>
            <a:br>
              <a:rPr lang="nl-NL" sz="3600" kern="100" dirty="0">
                <a:effectLst/>
                <a:ea typeface="Calibri" panose="020F0502020204030204" pitchFamily="34" charset="0"/>
                <a:cs typeface="Times New Roman" panose="02020603050405020304" pitchFamily="18" charset="0"/>
              </a:rPr>
            </a:br>
            <a:r>
              <a:rPr lang="nl-NL" sz="3600" kern="100" dirty="0">
                <a:effectLst/>
                <a:ea typeface="Calibri" panose="020F0502020204030204" pitchFamily="34" charset="0"/>
                <a:cs typeface="Times New Roman" panose="02020603050405020304" pitchFamily="18" charset="0"/>
              </a:rPr>
              <a:t>De avond is op donderdag </a:t>
            </a:r>
            <a:r>
              <a:rPr lang="nl-NL" sz="3600" b="1" kern="100" dirty="0">
                <a:effectLst/>
                <a:ea typeface="Calibri" panose="020F0502020204030204" pitchFamily="34" charset="0"/>
                <a:cs typeface="Times New Roman" panose="02020603050405020304" pitchFamily="18" charset="0"/>
              </a:rPr>
              <a:t>13 februari 2025</a:t>
            </a:r>
            <a:r>
              <a:rPr lang="nl-NL" sz="3600" b="1" kern="100" dirty="0">
                <a:ea typeface="Calibri" panose="020F0502020204030204" pitchFamily="34" charset="0"/>
                <a:cs typeface="Times New Roman" panose="02020603050405020304" pitchFamily="18" charset="0"/>
              </a:rPr>
              <a:t> </a:t>
            </a:r>
            <a:r>
              <a:rPr lang="nl-NL" sz="3600" kern="100" dirty="0">
                <a:effectLst/>
                <a:ea typeface="Calibri" panose="020F0502020204030204" pitchFamily="34" charset="0"/>
                <a:cs typeface="Times New Roman" panose="02020603050405020304" pitchFamily="18" charset="0"/>
              </a:rPr>
              <a:t>om </a:t>
            </a:r>
            <a:r>
              <a:rPr lang="nl-NL" sz="3600" b="1" kern="100" dirty="0">
                <a:effectLst/>
                <a:ea typeface="Calibri" panose="020F0502020204030204" pitchFamily="34" charset="0"/>
                <a:cs typeface="Times New Roman" panose="02020603050405020304" pitchFamily="18" charset="0"/>
              </a:rPr>
              <a:t>20:00 uur</a:t>
            </a:r>
            <a:r>
              <a:rPr lang="nl-NL" sz="3600" kern="100" dirty="0">
                <a:effectLst/>
                <a:ea typeface="Calibri" panose="020F0502020204030204" pitchFamily="34" charset="0"/>
                <a:cs typeface="Times New Roman" panose="02020603050405020304" pitchFamily="18" charset="0"/>
              </a:rPr>
              <a:t> </a:t>
            </a:r>
            <a:r>
              <a:rPr lang="nl-NL" sz="3600" b="1" kern="100" dirty="0">
                <a:effectLst/>
                <a:ea typeface="Calibri" panose="020F0502020204030204" pitchFamily="34" charset="0"/>
                <a:cs typeface="Times New Roman" panose="02020603050405020304" pitchFamily="18" charset="0"/>
              </a:rPr>
              <a:t>in de NGK Vollenhove</a:t>
            </a:r>
            <a:r>
              <a:rPr lang="nl-NL" sz="3600" b="1" kern="100" dirty="0">
                <a:ea typeface="Calibri" panose="020F0502020204030204" pitchFamily="34" charset="0"/>
                <a:cs typeface="Times New Roman" panose="02020603050405020304" pitchFamily="18" charset="0"/>
              </a:rPr>
              <a:t> </a:t>
            </a:r>
            <a:r>
              <a:rPr lang="nl-NL" sz="3600" kern="100" dirty="0">
                <a:ea typeface="Calibri" panose="020F0502020204030204" pitchFamily="34" charset="0"/>
                <a:cs typeface="Times New Roman" panose="02020603050405020304" pitchFamily="18" charset="0"/>
              </a:rPr>
              <a:t>(</a:t>
            </a:r>
            <a:r>
              <a:rPr lang="nl-NL" sz="3600" kern="100" dirty="0">
                <a:effectLst/>
                <a:ea typeface="Calibri" panose="020F0502020204030204" pitchFamily="34" charset="0"/>
                <a:cs typeface="Times New Roman" panose="02020603050405020304" pitchFamily="18" charset="0"/>
              </a:rPr>
              <a:t>Kerkstraat 25). Inloop vanaf 19:45 uur.</a:t>
            </a:r>
          </a:p>
        </p:txBody>
      </p:sp>
    </p:spTree>
    <p:extLst>
      <p:ext uri="{BB962C8B-B14F-4D97-AF65-F5344CB8AC3E}">
        <p14:creationId xmlns:p14="http://schemas.microsoft.com/office/powerpoint/2010/main" val="39612416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96043-C2C8-AF52-0944-FCBFD66EE1D6}"/>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Slotlied NLB 791: 1, 2, 3 en 6</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Liefde, eenmaal uitgesproken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12C31324-9A51-8384-5369-450F8EBCA91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136126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13094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12390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71878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84677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007F7-BEEC-3CBE-8F40-B16F5F507C46}"/>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Zegen</a:t>
            </a:r>
          </a:p>
        </p:txBody>
      </p:sp>
      <p:sp>
        <p:nvSpPr>
          <p:cNvPr id="3" name="Tijdelijke aanduiding voor inhoud 2">
            <a:extLst>
              <a:ext uri="{FF2B5EF4-FFF2-40B4-BE49-F238E27FC236}">
                <a16:creationId xmlns:a16="http://schemas.microsoft.com/office/drawing/2014/main" id="{A040B5EA-4D5A-6213-6CBA-F220923C967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7507946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FC35F-35D2-2776-7FDF-A480E94F4C6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Luisteren/meezingen</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k Heb je lief ‘(Paul de Leeuw)</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8F9F2291-591D-33D8-8438-BA86659ECBF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56803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8F23A-F492-10B6-59B6-C0FF166B3A82}"/>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03B5197-8F70-C368-E815-A3FE0D416BAB}"/>
              </a:ext>
            </a:extLst>
          </p:cNvPr>
          <p:cNvSpPr>
            <a:spLocks noGrp="1"/>
          </p:cNvSpPr>
          <p:nvPr>
            <p:ph idx="1"/>
          </p:nvPr>
        </p:nvSpPr>
        <p:spPr/>
        <p:txBody>
          <a:bodyPr>
            <a:normAutofit/>
          </a:bodyPr>
          <a:lstStyle/>
          <a:p>
            <a:pPr marL="0" indent="0">
              <a:buNone/>
            </a:pPr>
            <a:r>
              <a:rPr lang="nl-NL" sz="6000" b="1" dirty="0">
                <a:effectLst>
                  <a:outerShdw blurRad="38100" dist="38100" dir="2700000" algn="tl">
                    <a:srgbClr val="000000">
                      <a:alpha val="43137"/>
                    </a:srgbClr>
                  </a:outerShdw>
                </a:effectLst>
                <a:latin typeface="Lucida Handwriting" panose="03010101010101010101" pitchFamily="66" charset="0"/>
              </a:rPr>
              <a:t>Fijne Zondag</a:t>
            </a:r>
          </a:p>
        </p:txBody>
      </p:sp>
    </p:spTree>
    <p:extLst>
      <p:ext uri="{BB962C8B-B14F-4D97-AF65-F5344CB8AC3E}">
        <p14:creationId xmlns:p14="http://schemas.microsoft.com/office/powerpoint/2010/main" val="387848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84134-2E7E-2D8C-9A90-C4CF053CF2BD}"/>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A3F8D2F-71C3-1530-356F-AEA6D69F240E}"/>
              </a:ext>
            </a:extLst>
          </p:cNvPr>
          <p:cNvSpPr>
            <a:spLocks noGrp="1"/>
          </p:cNvSpPr>
          <p:nvPr>
            <p:ph type="body" idx="1"/>
          </p:nvPr>
        </p:nvSpPr>
        <p:spPr>
          <a:xfrm>
            <a:off x="355600" y="139701"/>
            <a:ext cx="8432801" cy="6578599"/>
          </a:xfrm>
        </p:spPr>
        <p:txBody>
          <a:bodyPr>
            <a:noAutofit/>
          </a:bodyPr>
          <a:lstStyle/>
          <a:p>
            <a:pPr marL="0" indent="0" algn="ctr">
              <a:lnSpc>
                <a:spcPct val="116000"/>
              </a:lnSpc>
              <a:spcAft>
                <a:spcPts val="800"/>
              </a:spcAft>
              <a:buNone/>
            </a:pPr>
            <a:r>
              <a:rPr lang="nl-NL" sz="3600" b="1" dirty="0">
                <a:effectLst/>
                <a:ea typeface="Aptos" panose="020B0004020202020204" pitchFamily="34" charset="0"/>
                <a:cs typeface="Times New Roman" panose="02020603050405020304" pitchFamily="18" charset="0"/>
              </a:rPr>
              <a:t>Taizé-viering</a:t>
            </a:r>
          </a:p>
          <a:p>
            <a:pPr marL="0" indent="0" algn="ctr">
              <a:lnSpc>
                <a:spcPct val="116000"/>
              </a:lnSpc>
              <a:spcAft>
                <a:spcPts val="800"/>
              </a:spcAft>
              <a:buNone/>
            </a:pPr>
            <a:r>
              <a:rPr lang="nl-NL" sz="3600" dirty="0">
                <a:effectLst/>
                <a:ea typeface="Aptos" panose="020B0004020202020204" pitchFamily="34" charset="0"/>
                <a:cs typeface="Times New Roman" panose="02020603050405020304" pitchFamily="18" charset="0"/>
              </a:rPr>
              <a:t>Op </a:t>
            </a:r>
            <a:r>
              <a:rPr lang="nl-NL" sz="3600" b="1" dirty="0">
                <a:effectLst/>
                <a:ea typeface="Aptos" panose="020B0004020202020204" pitchFamily="34" charset="0"/>
                <a:cs typeface="Times New Roman" panose="02020603050405020304" pitchFamily="18" charset="0"/>
              </a:rPr>
              <a:t>zondag 16 februari </a:t>
            </a:r>
            <a:r>
              <a:rPr lang="nl-NL" sz="3600" b="1" dirty="0">
                <a:ea typeface="Aptos" panose="020B0004020202020204" pitchFamily="34" charset="0"/>
                <a:cs typeface="Times New Roman" panose="02020603050405020304" pitchFamily="18" charset="0"/>
              </a:rPr>
              <a:t>2025 </a:t>
            </a:r>
            <a:r>
              <a:rPr lang="nl-NL" sz="3600" dirty="0">
                <a:effectLst/>
                <a:ea typeface="Aptos" panose="020B0004020202020204" pitchFamily="34" charset="0"/>
                <a:cs typeface="Times New Roman" panose="02020603050405020304" pitchFamily="18" charset="0"/>
              </a:rPr>
              <a:t>wordt </a:t>
            </a:r>
            <a:r>
              <a:rPr lang="nl-NL" sz="3600" b="1" dirty="0">
                <a:effectLst/>
                <a:ea typeface="Aptos" panose="020B0004020202020204" pitchFamily="34" charset="0"/>
                <a:cs typeface="Times New Roman" panose="02020603050405020304" pitchFamily="18" charset="0"/>
              </a:rPr>
              <a:t>in deze Mariakerk </a:t>
            </a:r>
            <a:r>
              <a:rPr lang="nl-NL" sz="3600" dirty="0">
                <a:effectLst/>
                <a:ea typeface="Aptos" panose="020B0004020202020204" pitchFamily="34" charset="0"/>
                <a:cs typeface="Times New Roman" panose="02020603050405020304" pitchFamily="18" charset="0"/>
              </a:rPr>
              <a:t>om </a:t>
            </a:r>
            <a:r>
              <a:rPr lang="nl-NL" sz="3600" b="1" dirty="0">
                <a:effectLst/>
                <a:ea typeface="Aptos" panose="020B0004020202020204" pitchFamily="34" charset="0"/>
                <a:cs typeface="Times New Roman" panose="02020603050405020304" pitchFamily="18" charset="0"/>
              </a:rPr>
              <a:t>19:00 uur </a:t>
            </a:r>
            <a:r>
              <a:rPr lang="nl-NL" sz="3600" dirty="0">
                <a:effectLst/>
                <a:ea typeface="Aptos" panose="020B0004020202020204" pitchFamily="34" charset="0"/>
                <a:cs typeface="Times New Roman" panose="02020603050405020304" pitchFamily="18" charset="0"/>
              </a:rPr>
              <a:t>een Taizé-viering gehouden. Met medewerking van </a:t>
            </a:r>
            <a:r>
              <a:rPr lang="nl-NL" sz="3600" b="1" dirty="0">
                <a:effectLst/>
                <a:ea typeface="Aptos" panose="020B0004020202020204" pitchFamily="34" charset="0"/>
                <a:cs typeface="Times New Roman" panose="02020603050405020304" pitchFamily="18" charset="0"/>
              </a:rPr>
              <a:t>Vocaal</a:t>
            </a:r>
            <a:r>
              <a:rPr lang="nl-NL" sz="3600" dirty="0">
                <a:effectLst/>
                <a:ea typeface="Aptos" panose="020B0004020202020204" pitchFamily="34" charset="0"/>
                <a:cs typeface="Times New Roman" panose="02020603050405020304" pitchFamily="18" charset="0"/>
              </a:rPr>
              <a:t> en pianist </a:t>
            </a:r>
            <a:r>
              <a:rPr lang="nl-NL" sz="3600" b="1" dirty="0">
                <a:effectLst/>
                <a:ea typeface="Aptos" panose="020B0004020202020204" pitchFamily="34" charset="0"/>
                <a:cs typeface="Times New Roman" panose="02020603050405020304" pitchFamily="18" charset="0"/>
              </a:rPr>
              <a:t>Johan </a:t>
            </a:r>
            <a:r>
              <a:rPr lang="nl-NL" sz="3600" b="1" dirty="0" err="1">
                <a:effectLst/>
                <a:ea typeface="Aptos" panose="020B0004020202020204" pitchFamily="34" charset="0"/>
                <a:cs typeface="Times New Roman" panose="02020603050405020304" pitchFamily="18" charset="0"/>
              </a:rPr>
              <a:t>Bredewout</a:t>
            </a:r>
            <a:r>
              <a:rPr lang="nl-NL" sz="3600" dirty="0">
                <a:ea typeface="Aptos" panose="020B0004020202020204" pitchFamily="34" charset="0"/>
                <a:cs typeface="Times New Roman" panose="02020603050405020304" pitchFamily="18" charset="0"/>
              </a:rPr>
              <a:t>. </a:t>
            </a:r>
          </a:p>
          <a:p>
            <a:pPr marL="0" indent="0" algn="ctr">
              <a:lnSpc>
                <a:spcPct val="116000"/>
              </a:lnSpc>
              <a:spcAft>
                <a:spcPts val="800"/>
              </a:spcAft>
              <a:buNone/>
            </a:pPr>
            <a:r>
              <a:rPr lang="nl-NL" sz="3600" dirty="0">
                <a:effectLst/>
                <a:ea typeface="Aptos" panose="020B0004020202020204" pitchFamily="34" charset="0"/>
                <a:cs typeface="Times New Roman" panose="02020603050405020304" pitchFamily="18" charset="0"/>
              </a:rPr>
              <a:t>Een sfeer van bezinning en meditatie. Hierbij worden korte liederen gezongen die als mantra herhaald worden.</a:t>
            </a:r>
          </a:p>
          <a:p>
            <a:pPr marL="0" indent="0" algn="ctr">
              <a:lnSpc>
                <a:spcPct val="116000"/>
              </a:lnSpc>
              <a:spcAft>
                <a:spcPts val="800"/>
              </a:spcAft>
              <a:buNone/>
            </a:pPr>
            <a:r>
              <a:rPr lang="nl-NL" sz="3600" dirty="0">
                <a:ea typeface="Aptos" panose="020B0004020202020204" pitchFamily="34" charset="0"/>
                <a:cs typeface="Times New Roman" panose="02020603050405020304" pitchFamily="18" charset="0"/>
              </a:rPr>
              <a:t>Van harte welkom!</a:t>
            </a:r>
            <a:endParaRPr lang="nl-NL" sz="36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80019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8800D-09EB-D0C6-C5C3-B6715FE212EF}"/>
            </a:ext>
          </a:extLst>
        </p:cNvPr>
        <p:cNvGrpSpPr/>
        <p:nvPr/>
      </p:nvGrpSpPr>
      <p:grpSpPr>
        <a:xfrm>
          <a:off x="0" y="0"/>
          <a:ext cx="0" cy="0"/>
          <a:chOff x="0" y="0"/>
          <a:chExt cx="0" cy="0"/>
        </a:xfrm>
      </p:grpSpPr>
      <p:pic>
        <p:nvPicPr>
          <p:cNvPr id="4" name="Afbeelding 3" descr="Afbeelding met tekst, fruit&#10;&#10;Automatisch gegenereerde beschrijving">
            <a:extLst>
              <a:ext uri="{FF2B5EF4-FFF2-40B4-BE49-F238E27FC236}">
                <a16:creationId xmlns:a16="http://schemas.microsoft.com/office/drawing/2014/main" id="{074B9BA9-6CD2-7181-9A41-977BEB0A4111}"/>
              </a:ext>
            </a:extLst>
          </p:cNvPr>
          <p:cNvPicPr>
            <a:picLocks noChangeAspect="1"/>
          </p:cNvPicPr>
          <p:nvPr/>
        </p:nvPicPr>
        <p:blipFill>
          <a:blip r:embed="rId2">
            <a:extLst>
              <a:ext uri="{28A0092B-C50C-407E-A947-70E740481C1C}">
                <a14:useLocalDpi xmlns:a14="http://schemas.microsoft.com/office/drawing/2010/main" val="0"/>
              </a:ext>
            </a:extLst>
          </a:blip>
          <a:srcRect t="62787"/>
          <a:stretch/>
        </p:blipFill>
        <p:spPr>
          <a:xfrm>
            <a:off x="0" y="2574445"/>
            <a:ext cx="9317581" cy="4722611"/>
          </a:xfrm>
          <a:prstGeom prst="rect">
            <a:avLst/>
          </a:prstGeom>
        </p:spPr>
      </p:pic>
      <p:pic>
        <p:nvPicPr>
          <p:cNvPr id="5" name="Afbeelding 4" descr="Afbeelding met tekst, fruit&#10;&#10;Automatisch gegenereerde beschrijving">
            <a:extLst>
              <a:ext uri="{FF2B5EF4-FFF2-40B4-BE49-F238E27FC236}">
                <a16:creationId xmlns:a16="http://schemas.microsoft.com/office/drawing/2014/main" id="{F92694CD-0B24-E6AF-E4F4-FE14CB6C6BBC}"/>
              </a:ext>
            </a:extLst>
          </p:cNvPr>
          <p:cNvPicPr>
            <a:picLocks noChangeAspect="1"/>
          </p:cNvPicPr>
          <p:nvPr/>
        </p:nvPicPr>
        <p:blipFill>
          <a:blip r:embed="rId2">
            <a:extLst>
              <a:ext uri="{28A0092B-C50C-407E-A947-70E740481C1C}">
                <a14:useLocalDpi xmlns:a14="http://schemas.microsoft.com/office/drawing/2010/main" val="0"/>
              </a:ext>
            </a:extLst>
          </a:blip>
          <a:srcRect r="88278" b="35222"/>
          <a:stretch/>
        </p:blipFill>
        <p:spPr>
          <a:xfrm>
            <a:off x="-348343" y="-707521"/>
            <a:ext cx="10116457" cy="3496001"/>
          </a:xfrm>
          <a:prstGeom prst="rect">
            <a:avLst/>
          </a:prstGeom>
        </p:spPr>
      </p:pic>
      <p:pic>
        <p:nvPicPr>
          <p:cNvPr id="2" name="Afbeelding 1" descr="Afbeelding met tekst, fruit&#10;&#10;Automatisch gegenereerde beschrijving">
            <a:extLst>
              <a:ext uri="{FF2B5EF4-FFF2-40B4-BE49-F238E27FC236}">
                <a16:creationId xmlns:a16="http://schemas.microsoft.com/office/drawing/2014/main" id="{98B17C62-EFF3-E126-BA3E-05D49B25D3E6}"/>
              </a:ext>
            </a:extLst>
          </p:cNvPr>
          <p:cNvPicPr>
            <a:picLocks noChangeAspect="1"/>
          </p:cNvPicPr>
          <p:nvPr/>
        </p:nvPicPr>
        <p:blipFill>
          <a:blip r:embed="rId2">
            <a:extLst>
              <a:ext uri="{28A0092B-C50C-407E-A947-70E740481C1C}">
                <a14:useLocalDpi xmlns:a14="http://schemas.microsoft.com/office/drawing/2010/main" val="0"/>
              </a:ext>
            </a:extLst>
          </a:blip>
          <a:srcRect l="8791" b="35222"/>
          <a:stretch/>
        </p:blipFill>
        <p:spPr>
          <a:xfrm>
            <a:off x="5341258" y="-18042"/>
            <a:ext cx="3614057" cy="3496001"/>
          </a:xfrm>
          <a:prstGeom prst="rect">
            <a:avLst/>
          </a:prstGeom>
        </p:spPr>
      </p:pic>
    </p:spTree>
    <p:extLst>
      <p:ext uri="{BB962C8B-B14F-4D97-AF65-F5344CB8AC3E}">
        <p14:creationId xmlns:p14="http://schemas.microsoft.com/office/powerpoint/2010/main" val="2960822977"/>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126</TotalTime>
  <Words>1661</Words>
  <Application>Microsoft Office PowerPoint</Application>
  <PresentationFormat>Diavoorstelling (4:3)</PresentationFormat>
  <Paragraphs>117</Paragraphs>
  <Slides>77</Slides>
  <Notes>11</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77</vt:i4>
      </vt:variant>
    </vt:vector>
  </HeadingPairs>
  <TitlesOfParts>
    <vt:vector size="86" baseType="lpstr">
      <vt:lpstr>ＭＳ Ｐゴシック</vt:lpstr>
      <vt:lpstr>Aptos</vt:lpstr>
      <vt:lpstr>Aptos Display</vt:lpstr>
      <vt:lpstr>Arial</vt:lpstr>
      <vt:lpstr>Calibri</vt:lpstr>
      <vt:lpstr>Lucida Handwriting</vt:lpstr>
      <vt:lpstr>Times New Roman</vt:lpstr>
      <vt:lpstr>Kantoorthema</vt:lpstr>
      <vt:lpstr>Acrobat Document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Voor de dienst ELB 357: 1, 4 en 5 ‘ Vreugde, vreugde, louter vreugde ‘</vt:lpstr>
      <vt:lpstr>PowerPoint-presentatie</vt:lpstr>
      <vt:lpstr>PowerPoint-presentatie</vt:lpstr>
      <vt:lpstr>PowerPoint-presentatie</vt:lpstr>
      <vt:lpstr>PowerPoint-presentatie</vt:lpstr>
      <vt:lpstr>PowerPoint-presentatie</vt:lpstr>
      <vt:lpstr>PowerPoint-presentatie</vt:lpstr>
      <vt:lpstr>Welkom en mededelingen</vt:lpstr>
      <vt:lpstr>Intochtslied: Opw. 553 ‘ Laat het feest zijn in de huizen ‘</vt:lpstr>
      <vt:lpstr>PowerPoint-presentatie</vt:lpstr>
      <vt:lpstr>PowerPoint-presentatie</vt:lpstr>
      <vt:lpstr>PowerPoint-presentatie</vt:lpstr>
      <vt:lpstr>Stil gebed, votum, groet</vt:lpstr>
      <vt:lpstr>Inleidende woorden</vt:lpstr>
      <vt:lpstr>Gebed</vt:lpstr>
      <vt:lpstr>Woorden voor onderweg</vt:lpstr>
      <vt:lpstr>Filippenzen 4: 4 – 7 (NBV)</vt:lpstr>
      <vt:lpstr>PowerPoint-presentatie</vt:lpstr>
      <vt:lpstr>Loflied: Tussentijds 198 ‘ Liefde is blij zijn ‘</vt:lpstr>
      <vt:lpstr>PowerPoint-presentatie</vt:lpstr>
      <vt:lpstr>PowerPoint-presentatie</vt:lpstr>
      <vt:lpstr>PowerPoint-presentatie</vt:lpstr>
      <vt:lpstr>Kinderen naar nevendienst</vt:lpstr>
      <vt:lpstr>Lezing: 1 Korintiers 12: 12 – 27 (BGT)</vt:lpstr>
      <vt:lpstr>PowerPoint-presentatie</vt:lpstr>
      <vt:lpstr>PowerPoint-presentatie</vt:lpstr>
      <vt:lpstr>PowerPoint-presentatie</vt:lpstr>
      <vt:lpstr>PowerPoint-presentatie</vt:lpstr>
      <vt:lpstr>PowerPoint-presentatie</vt:lpstr>
      <vt:lpstr>PowerPoint-presentatie</vt:lpstr>
      <vt:lpstr>NLB 672: 3 en 6 ‘ In ‘ t lichaam van de Heer ‘</vt:lpstr>
      <vt:lpstr>PowerPoint-presentatie</vt:lpstr>
      <vt:lpstr>PowerPoint-presentatie</vt:lpstr>
      <vt:lpstr>PowerPoint-presentatie</vt:lpstr>
      <vt:lpstr>PowerPoint-presentatie</vt:lpstr>
      <vt:lpstr>Overdenking</vt:lpstr>
      <vt:lpstr>PowerPoint-presentatie</vt:lpstr>
      <vt:lpstr>Opw. 733 ‘ Tienduizend redenen ‘</vt:lpstr>
      <vt:lpstr>PowerPoint-presentatie</vt:lpstr>
      <vt:lpstr>PowerPoint-presentatie</vt:lpstr>
      <vt:lpstr>PowerPoint-presentatie</vt:lpstr>
      <vt:lpstr>PowerPoint-presentatie</vt:lpstr>
      <vt:lpstr>PowerPoint-presentatie</vt:lpstr>
      <vt:lpstr>PowerPoint-presentatie</vt:lpstr>
      <vt:lpstr>PowerPoint-presentatie</vt:lpstr>
      <vt:lpstr>Kinderlied ELB 428 ‘ Dit is mijn hand en dat mijn voet ‘</vt:lpstr>
      <vt:lpstr>PowerPoint-presentatie</vt:lpstr>
      <vt:lpstr>PowerPoint-presentatie</vt:lpstr>
      <vt:lpstr>PowerPoint-presentatie</vt:lpstr>
      <vt:lpstr>Gebeden, afgesloten met het zingen van het Onze Vader (NLB 1006)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 wachten even tot de kleinste kinderen terugkomen van de oppasdienst</vt:lpstr>
      <vt:lpstr>Slotlied NLB 791: 1, 2, 3 en 6 ‘ Liefde, eenmaal uitgesproken ‘</vt:lpstr>
      <vt:lpstr>PowerPoint-presentatie</vt:lpstr>
      <vt:lpstr>PowerPoint-presentatie</vt:lpstr>
      <vt:lpstr>PowerPoint-presentatie</vt:lpstr>
      <vt:lpstr>PowerPoint-presentatie</vt:lpstr>
      <vt:lpstr>Zegen</vt:lpstr>
      <vt:lpstr>Luisteren/meezingen ’ k Heb je lief ‘(Paul de Leeuw)</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b</dc:creator>
  <cp:lastModifiedBy>Mariakerk Vollenhove</cp:lastModifiedBy>
  <cp:revision>3</cp:revision>
  <dcterms:created xsi:type="dcterms:W3CDTF">2025-01-23T15:47:29Z</dcterms:created>
  <dcterms:modified xsi:type="dcterms:W3CDTF">2025-01-25T19:33:07Z</dcterms:modified>
</cp:coreProperties>
</file>