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69" r:id="rId2"/>
    <p:sldId id="2393" r:id="rId3"/>
    <p:sldId id="2783" r:id="rId4"/>
    <p:sldId id="2784" r:id="rId5"/>
    <p:sldId id="2785" r:id="rId6"/>
    <p:sldId id="2782" r:id="rId7"/>
    <p:sldId id="2756" r:id="rId8"/>
    <p:sldId id="1688" r:id="rId9"/>
    <p:sldId id="1689" r:id="rId10"/>
    <p:sldId id="1690" r:id="rId11"/>
    <p:sldId id="1691" r:id="rId12"/>
    <p:sldId id="1692" r:id="rId13"/>
    <p:sldId id="1693" r:id="rId14"/>
    <p:sldId id="1695" r:id="rId15"/>
    <p:sldId id="1694" r:id="rId16"/>
    <p:sldId id="1696" r:id="rId17"/>
    <p:sldId id="2415" r:id="rId18"/>
    <p:sldId id="2416" r:id="rId19"/>
    <p:sldId id="256" r:id="rId20"/>
    <p:sldId id="257" r:id="rId21"/>
    <p:sldId id="266" r:id="rId22"/>
    <p:sldId id="267" r:id="rId23"/>
    <p:sldId id="270" r:id="rId24"/>
    <p:sldId id="271" r:id="rId25"/>
    <p:sldId id="2580" r:id="rId26"/>
    <p:sldId id="2786" r:id="rId27"/>
    <p:sldId id="2556" r:id="rId28"/>
    <p:sldId id="2792" r:id="rId29"/>
    <p:sldId id="264" r:id="rId30"/>
    <p:sldId id="265" r:id="rId31"/>
    <p:sldId id="2793" r:id="rId32"/>
    <p:sldId id="2794" r:id="rId33"/>
    <p:sldId id="268" r:id="rId34"/>
    <p:sldId id="2787" r:id="rId35"/>
    <p:sldId id="2583" r:id="rId36"/>
    <p:sldId id="2581" r:id="rId37"/>
    <p:sldId id="2800" r:id="rId38"/>
    <p:sldId id="2790" r:id="rId39"/>
    <p:sldId id="2788" r:id="rId40"/>
    <p:sldId id="2791" r:id="rId41"/>
    <p:sldId id="2801" r:id="rId42"/>
    <p:sldId id="2789" r:id="rId43"/>
    <p:sldId id="2760" r:id="rId44"/>
    <p:sldId id="2802" r:id="rId45"/>
    <p:sldId id="2715" r:id="rId46"/>
    <p:sldId id="1819" r:id="rId47"/>
    <p:sldId id="1820" r:id="rId48"/>
    <p:sldId id="1821" r:id="rId49"/>
    <p:sldId id="1822" r:id="rId50"/>
    <p:sldId id="2705" r:id="rId51"/>
    <p:sldId id="2718" r:id="rId52"/>
    <p:sldId id="2796" r:id="rId53"/>
    <p:sldId id="2589" r:id="rId54"/>
    <p:sldId id="2592" r:id="rId55"/>
    <p:sldId id="2590" r:id="rId56"/>
    <p:sldId id="2559" r:id="rId57"/>
    <p:sldId id="2237" r:id="rId58"/>
    <p:sldId id="2591" r:id="rId59"/>
    <p:sldId id="258" r:id="rId60"/>
    <p:sldId id="259" r:id="rId61"/>
    <p:sldId id="261" r:id="rId62"/>
    <p:sldId id="262" r:id="rId63"/>
    <p:sldId id="263" r:id="rId64"/>
    <p:sldId id="2797" r:id="rId65"/>
    <p:sldId id="2798" r:id="rId66"/>
    <p:sldId id="2799" r:id="rId67"/>
    <p:sldId id="2471" r:id="rId68"/>
    <p:sldId id="2195"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9" autoAdjust="0"/>
    <p:restoredTop sz="94660"/>
  </p:normalViewPr>
  <p:slideViewPr>
    <p:cSldViewPr snapToGrid="0">
      <p:cViewPr varScale="1">
        <p:scale>
          <a:sx n="81" d="100"/>
          <a:sy n="81" d="100"/>
        </p:scale>
        <p:origin x="642" y="9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C4B38-E5FD-479A-9EAE-85EF5CF430FE}" type="datetimeFigureOut">
              <a:rPr lang="nl-NL" smtClean="0"/>
              <a:t>21-12-2024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52C91-58DB-47B5-BA14-482593BE1001}" type="slidenum">
              <a:rPr lang="nl-NL" smtClean="0"/>
              <a:t>‹nr.›</a:t>
            </a:fld>
            <a:endParaRPr lang="nl-NL"/>
          </a:p>
        </p:txBody>
      </p:sp>
    </p:spTree>
    <p:extLst>
      <p:ext uri="{BB962C8B-B14F-4D97-AF65-F5344CB8AC3E}">
        <p14:creationId xmlns:p14="http://schemas.microsoft.com/office/powerpoint/2010/main" val="252957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67235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13</a:t>
            </a:fld>
            <a:endParaRPr lang="nl-NL" altLang="nl-NL"/>
          </a:p>
        </p:txBody>
      </p:sp>
    </p:spTree>
    <p:extLst>
      <p:ext uri="{BB962C8B-B14F-4D97-AF65-F5344CB8AC3E}">
        <p14:creationId xmlns:p14="http://schemas.microsoft.com/office/powerpoint/2010/main" val="326901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14</a:t>
            </a:fld>
            <a:endParaRPr lang="nl-NL" altLang="nl-NL"/>
          </a:p>
        </p:txBody>
      </p:sp>
    </p:spTree>
    <p:extLst>
      <p:ext uri="{BB962C8B-B14F-4D97-AF65-F5344CB8AC3E}">
        <p14:creationId xmlns:p14="http://schemas.microsoft.com/office/powerpoint/2010/main" val="77661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15</a:t>
            </a:fld>
            <a:endParaRPr lang="nl-NL" altLang="nl-NL"/>
          </a:p>
        </p:txBody>
      </p:sp>
    </p:spTree>
    <p:extLst>
      <p:ext uri="{BB962C8B-B14F-4D97-AF65-F5344CB8AC3E}">
        <p14:creationId xmlns:p14="http://schemas.microsoft.com/office/powerpoint/2010/main" val="3755708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16</a:t>
            </a:fld>
            <a:endParaRPr lang="nl-NL" altLang="nl-NL"/>
          </a:p>
        </p:txBody>
      </p:sp>
    </p:spTree>
    <p:extLst>
      <p:ext uri="{BB962C8B-B14F-4D97-AF65-F5344CB8AC3E}">
        <p14:creationId xmlns:p14="http://schemas.microsoft.com/office/powerpoint/2010/main" val="376558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18</a:t>
            </a:fld>
            <a:endParaRPr lang="nl-NL"/>
          </a:p>
        </p:txBody>
      </p:sp>
    </p:spTree>
    <p:extLst>
      <p:ext uri="{BB962C8B-B14F-4D97-AF65-F5344CB8AC3E}">
        <p14:creationId xmlns:p14="http://schemas.microsoft.com/office/powerpoint/2010/main" val="522786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37</a:t>
            </a:fld>
            <a:endParaRPr lang="nl-NL"/>
          </a:p>
        </p:txBody>
      </p:sp>
    </p:spTree>
    <p:extLst>
      <p:ext uri="{BB962C8B-B14F-4D97-AF65-F5344CB8AC3E}">
        <p14:creationId xmlns:p14="http://schemas.microsoft.com/office/powerpoint/2010/main" val="2983459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38</a:t>
            </a:fld>
            <a:endParaRPr lang="nl-NL"/>
          </a:p>
        </p:txBody>
      </p:sp>
    </p:spTree>
    <p:extLst>
      <p:ext uri="{BB962C8B-B14F-4D97-AF65-F5344CB8AC3E}">
        <p14:creationId xmlns:p14="http://schemas.microsoft.com/office/powerpoint/2010/main" val="105209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40</a:t>
            </a:fld>
            <a:endParaRPr lang="nl-NL"/>
          </a:p>
        </p:txBody>
      </p:sp>
    </p:spTree>
    <p:extLst>
      <p:ext uri="{BB962C8B-B14F-4D97-AF65-F5344CB8AC3E}">
        <p14:creationId xmlns:p14="http://schemas.microsoft.com/office/powerpoint/2010/main" val="343274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41</a:t>
            </a:fld>
            <a:endParaRPr lang="nl-NL"/>
          </a:p>
        </p:txBody>
      </p:sp>
    </p:spTree>
    <p:extLst>
      <p:ext uri="{BB962C8B-B14F-4D97-AF65-F5344CB8AC3E}">
        <p14:creationId xmlns:p14="http://schemas.microsoft.com/office/powerpoint/2010/main" val="408107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43</a:t>
            </a:fld>
            <a:endParaRPr lang="nl-NL"/>
          </a:p>
        </p:txBody>
      </p:sp>
    </p:spTree>
    <p:extLst>
      <p:ext uri="{BB962C8B-B14F-4D97-AF65-F5344CB8AC3E}">
        <p14:creationId xmlns:p14="http://schemas.microsoft.com/office/powerpoint/2010/main" val="34870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44</a:t>
            </a:fld>
            <a:endParaRPr lang="nl-NL"/>
          </a:p>
        </p:txBody>
      </p:sp>
    </p:spTree>
    <p:extLst>
      <p:ext uri="{BB962C8B-B14F-4D97-AF65-F5344CB8AC3E}">
        <p14:creationId xmlns:p14="http://schemas.microsoft.com/office/powerpoint/2010/main" val="45722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53</a:t>
            </a:fld>
            <a:endParaRPr lang="nl-NL"/>
          </a:p>
        </p:txBody>
      </p:sp>
    </p:spTree>
    <p:extLst>
      <p:ext uri="{BB962C8B-B14F-4D97-AF65-F5344CB8AC3E}">
        <p14:creationId xmlns:p14="http://schemas.microsoft.com/office/powerpoint/2010/main" val="298947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dirty="0">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23003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00148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44601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352C91-58DB-47B5-BA14-482593BE1001}" type="slidenum">
              <a:rPr lang="nl-NL" smtClean="0"/>
              <a:t>7</a:t>
            </a:fld>
            <a:endParaRPr lang="nl-NL"/>
          </a:p>
        </p:txBody>
      </p:sp>
    </p:spTree>
    <p:extLst>
      <p:ext uri="{BB962C8B-B14F-4D97-AF65-F5344CB8AC3E}">
        <p14:creationId xmlns:p14="http://schemas.microsoft.com/office/powerpoint/2010/main" val="43017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8</a:t>
            </a:fld>
            <a:endParaRPr lang="nl-NL" altLang="nl-NL"/>
          </a:p>
        </p:txBody>
      </p:sp>
    </p:spTree>
    <p:extLst>
      <p:ext uri="{BB962C8B-B14F-4D97-AF65-F5344CB8AC3E}">
        <p14:creationId xmlns:p14="http://schemas.microsoft.com/office/powerpoint/2010/main" val="249273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9</a:t>
            </a:fld>
            <a:endParaRPr lang="nl-NL" altLang="nl-NL"/>
          </a:p>
        </p:txBody>
      </p:sp>
    </p:spTree>
    <p:extLst>
      <p:ext uri="{BB962C8B-B14F-4D97-AF65-F5344CB8AC3E}">
        <p14:creationId xmlns:p14="http://schemas.microsoft.com/office/powerpoint/2010/main" val="116923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10</a:t>
            </a:fld>
            <a:endParaRPr lang="nl-NL" altLang="nl-NL"/>
          </a:p>
        </p:txBody>
      </p:sp>
    </p:spTree>
    <p:extLst>
      <p:ext uri="{BB962C8B-B14F-4D97-AF65-F5344CB8AC3E}">
        <p14:creationId xmlns:p14="http://schemas.microsoft.com/office/powerpoint/2010/main" val="170254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11</a:t>
            </a:fld>
            <a:endParaRPr lang="nl-NL" altLang="nl-NL"/>
          </a:p>
        </p:txBody>
      </p:sp>
    </p:spTree>
    <p:extLst>
      <p:ext uri="{BB962C8B-B14F-4D97-AF65-F5344CB8AC3E}">
        <p14:creationId xmlns:p14="http://schemas.microsoft.com/office/powerpoint/2010/main" val="53167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12</a:t>
            </a:fld>
            <a:endParaRPr lang="nl-NL" altLang="nl-NL"/>
          </a:p>
        </p:txBody>
      </p:sp>
    </p:spTree>
    <p:extLst>
      <p:ext uri="{BB962C8B-B14F-4D97-AF65-F5344CB8AC3E}">
        <p14:creationId xmlns:p14="http://schemas.microsoft.com/office/powerpoint/2010/main" val="147919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27C4B9F-ECAA-49B5-9653-A62848AF98AF}" type="datetimeFigureOut">
              <a:rPr lang="nl-NL" smtClean="0"/>
              <a:t>21-12-2024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264349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7C4B9F-ECAA-49B5-9653-A62848AF98AF}" type="datetimeFigureOut">
              <a:rPr lang="nl-NL" smtClean="0"/>
              <a:t>21-12-2024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390890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7C4B9F-ECAA-49B5-9653-A62848AF98AF}" type="datetimeFigureOut">
              <a:rPr lang="nl-NL" smtClean="0"/>
              <a:t>21-12-2024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2476572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21-12-2024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368117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7C4B9F-ECAA-49B5-9653-A62848AF98AF}" type="datetimeFigureOut">
              <a:rPr lang="nl-NL" smtClean="0"/>
              <a:t>21-12-2024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172679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27C4B9F-ECAA-49B5-9653-A62848AF98AF}" type="datetimeFigureOut">
              <a:rPr lang="nl-NL" smtClean="0"/>
              <a:t>21-12-2024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50700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27C4B9F-ECAA-49B5-9653-A62848AF98AF}" type="datetimeFigureOut">
              <a:rPr lang="nl-NL" smtClean="0"/>
              <a:t>21-12-2024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161669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27C4B9F-ECAA-49B5-9653-A62848AF98AF}" type="datetimeFigureOut">
              <a:rPr lang="nl-NL" smtClean="0"/>
              <a:t>21-12-2024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260670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27C4B9F-ECAA-49B5-9653-A62848AF98AF}" type="datetimeFigureOut">
              <a:rPr lang="nl-NL" smtClean="0"/>
              <a:t>21-12-2024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303726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C4B9F-ECAA-49B5-9653-A62848AF98AF}" type="datetimeFigureOut">
              <a:rPr lang="nl-NL" smtClean="0"/>
              <a:t>21-12-2024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182911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7C4B9F-ECAA-49B5-9653-A62848AF98AF}" type="datetimeFigureOut">
              <a:rPr lang="nl-NL" smtClean="0"/>
              <a:t>21-12-2024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246592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7C4B9F-ECAA-49B5-9653-A62848AF98AF}" type="datetimeFigureOut">
              <a:rPr lang="nl-NL" smtClean="0"/>
              <a:t>21-12-2024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E55CCA-BA30-4E25-BE59-E7FF51B04D59}" type="slidenum">
              <a:rPr lang="nl-NL" smtClean="0"/>
              <a:t>‹nr.›</a:t>
            </a:fld>
            <a:endParaRPr lang="nl-NL"/>
          </a:p>
        </p:txBody>
      </p:sp>
    </p:spTree>
    <p:extLst>
      <p:ext uri="{BB962C8B-B14F-4D97-AF65-F5344CB8AC3E}">
        <p14:creationId xmlns:p14="http://schemas.microsoft.com/office/powerpoint/2010/main" val="346634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C4B9F-ECAA-49B5-9653-A62848AF98AF}" type="datetimeFigureOut">
              <a:rPr lang="nl-NL" smtClean="0"/>
              <a:t>21-12-2024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55CCA-BA30-4E25-BE59-E7FF51B04D59}" type="slidenum">
              <a:rPr lang="nl-NL" smtClean="0"/>
              <a:t>‹nr.›</a:t>
            </a:fld>
            <a:endParaRPr lang="nl-NL"/>
          </a:p>
        </p:txBody>
      </p:sp>
    </p:spTree>
    <p:extLst>
      <p:ext uri="{BB962C8B-B14F-4D97-AF65-F5344CB8AC3E}">
        <p14:creationId xmlns:p14="http://schemas.microsoft.com/office/powerpoint/2010/main" val="742881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0"/>
            <a:ext cx="822960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p:txBody>
      </p:sp>
      <p:sp>
        <p:nvSpPr>
          <p:cNvPr id="2051" name="Shape 79"/>
          <p:cNvSpPr txBox="1">
            <a:spLocks noChangeArrowheads="1"/>
          </p:cNvSpPr>
          <p:nvPr/>
        </p:nvSpPr>
        <p:spPr bwMode="auto">
          <a:xfrm>
            <a:off x="0" y="699573"/>
            <a:ext cx="6934200" cy="594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Pim</a:t>
            </a:r>
            <a:r>
              <a:rPr lang="en-US" altLang="nl-NL" dirty="0">
                <a:solidFill>
                  <a:srgbClr val="000000"/>
                </a:solidFill>
                <a:sym typeface="Calibri" pitchFamily="34" charset="0"/>
              </a:rPr>
              <a:t> Durieux</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Organist: </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Anne </a:t>
            </a:r>
            <a:r>
              <a:rPr lang="en-US" altLang="nl-NL" dirty="0" err="1">
                <a:solidFill>
                  <a:srgbClr val="000000"/>
                </a:solidFill>
                <a:sym typeface="Calibri" pitchFamily="34" charset="0"/>
              </a:rPr>
              <a:t>Kroeze</a:t>
            </a:r>
            <a:endParaRPr lang="en-US" altLang="nl-NL" dirty="0">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Micha 5: 1-4a</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Lucas 1: 39-45</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r>
              <a:rPr lang="en-US" altLang="nl-NL" dirty="0" err="1">
                <a:solidFill>
                  <a:srgbClr val="000000"/>
                </a:solidFill>
                <a:sym typeface="Calibri" pitchFamily="34" charset="0"/>
              </a:rPr>
              <a:t>Hebreeën</a:t>
            </a:r>
            <a:r>
              <a:rPr lang="en-US" altLang="nl-NL" dirty="0">
                <a:solidFill>
                  <a:srgbClr val="000000"/>
                </a:solidFill>
                <a:sym typeface="Calibri" pitchFamily="34" charset="0"/>
              </a:rPr>
              <a:t> 10: 5-10</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463819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Breng ons samen, één in Uw naam</a:t>
            </a:r>
          </a:p>
          <a:p>
            <a:pPr marL="0" indent="0">
              <a:buNone/>
            </a:pPr>
            <a:r>
              <a:rPr lang="nl-NL" sz="3600" dirty="0"/>
              <a:t>Ieder is welkom hier binnen te gaan</a:t>
            </a:r>
          </a:p>
          <a:p>
            <a:pPr marL="0" indent="0">
              <a:buNone/>
            </a:pPr>
            <a:r>
              <a:rPr lang="nl-NL" sz="3600" dirty="0"/>
              <a:t>Samen, één door de Geest</a:t>
            </a:r>
          </a:p>
          <a:p>
            <a:pPr marL="0" indent="0">
              <a:buNone/>
            </a:pPr>
            <a:r>
              <a:rPr lang="nl-NL" sz="3600" dirty="0"/>
              <a:t>Verbonden in liefde, die U aan ons geeft</a:t>
            </a:r>
          </a:p>
          <a:p>
            <a:pPr marL="0" indent="0">
              <a:buNone/>
            </a:pPr>
            <a:endParaRPr lang="nl-NL" altLang="nl-NL" sz="3600" dirty="0"/>
          </a:p>
        </p:txBody>
      </p:sp>
    </p:spTree>
    <p:extLst>
      <p:ext uri="{BB962C8B-B14F-4D97-AF65-F5344CB8AC3E}">
        <p14:creationId xmlns:p14="http://schemas.microsoft.com/office/powerpoint/2010/main" val="129731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50" y="1825625"/>
            <a:ext cx="8069302" cy="4351338"/>
          </a:xfrm>
        </p:spPr>
        <p:txBody>
          <a:bodyPr>
            <a:normAutofit/>
          </a:bodyPr>
          <a:lstStyle/>
          <a:p>
            <a:pPr marL="0" indent="0">
              <a:buNone/>
            </a:pPr>
            <a:r>
              <a:rPr lang="nl-NL" sz="3600" dirty="0"/>
              <a:t>U roept ons samen voor Woord en gebed</a:t>
            </a:r>
          </a:p>
          <a:p>
            <a:pPr marL="0" indent="0">
              <a:buNone/>
            </a:pPr>
            <a:r>
              <a:rPr lang="nl-NL" sz="3600" dirty="0"/>
              <a:t>Als deel van uw kerk wereldwijd</a:t>
            </a:r>
          </a:p>
          <a:p>
            <a:pPr marL="0" indent="0">
              <a:buNone/>
            </a:pPr>
            <a:r>
              <a:rPr lang="nl-NL" sz="3600" dirty="0"/>
              <a:t>Wij bidden om vrede, verzoening en recht</a:t>
            </a:r>
          </a:p>
          <a:p>
            <a:pPr marL="0" indent="0">
              <a:buNone/>
            </a:pPr>
            <a:r>
              <a:rPr lang="nl-NL" sz="3600" dirty="0"/>
              <a:t>Gebruiken met vreugde de maaltijd</a:t>
            </a:r>
          </a:p>
          <a:p>
            <a:pPr marL="0" indent="0">
              <a:buNone/>
            </a:pPr>
            <a:r>
              <a:rPr lang="nl-NL" sz="3600" dirty="0"/>
              <a:t>Wij breken het brood en verstaan het geheim</a:t>
            </a:r>
          </a:p>
          <a:p>
            <a:pPr marL="0" indent="0">
              <a:buNone/>
            </a:pPr>
            <a:r>
              <a:rPr lang="nl-NL" sz="3600" dirty="0"/>
              <a:t>Om samen Uw kerk en van Christus te zijn</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09464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Breng ons samen, één in Uw naam</a:t>
            </a:r>
          </a:p>
          <a:p>
            <a:pPr marL="0" indent="0">
              <a:buNone/>
            </a:pPr>
            <a:r>
              <a:rPr lang="nl-NL" sz="3600" dirty="0"/>
              <a:t>Ieder is welkom hier binnen te gaan</a:t>
            </a:r>
          </a:p>
          <a:p>
            <a:pPr marL="0" indent="0">
              <a:buNone/>
            </a:pPr>
            <a:r>
              <a:rPr lang="nl-NL" sz="3600" dirty="0"/>
              <a:t>Samen, één door de Geest</a:t>
            </a:r>
          </a:p>
          <a:p>
            <a:pPr marL="0" indent="0">
              <a:buNone/>
            </a:pPr>
            <a:r>
              <a:rPr lang="nl-NL" sz="3600" dirty="0"/>
              <a:t>Verbonden in liefde, die U aan ons geeft</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71113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Wij belijden één geloof en één Heer</a:t>
            </a:r>
          </a:p>
          <a:p>
            <a:pPr marL="0" indent="0">
              <a:buNone/>
            </a:pPr>
            <a:r>
              <a:rPr lang="nl-NL" sz="3600" dirty="0"/>
              <a:t>Zijn geroepen tot één hoop, tot Uw eer</a:t>
            </a:r>
          </a:p>
          <a:p>
            <a:pPr marL="0" indent="0">
              <a:buNone/>
            </a:pPr>
            <a:r>
              <a:rPr lang="nl-NL" sz="3600" dirty="0"/>
              <a:t>Heer, geef vrede die ons samenbindt</a:t>
            </a:r>
          </a:p>
          <a:p>
            <a:pPr marL="0" indent="0">
              <a:buNone/>
            </a:pPr>
            <a:r>
              <a:rPr lang="nl-NL" sz="3600" dirty="0"/>
              <a:t>Vader, maak ons één</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310014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Wij belijden één geloof en één Heer</a:t>
            </a:r>
          </a:p>
          <a:p>
            <a:pPr marL="0" indent="0">
              <a:buNone/>
            </a:pPr>
            <a:r>
              <a:rPr lang="nl-NL" sz="3600" dirty="0"/>
              <a:t>Zijn geroepen tot één hoop, tot Uw eer</a:t>
            </a:r>
          </a:p>
          <a:p>
            <a:pPr marL="0" indent="0">
              <a:buNone/>
            </a:pPr>
            <a:r>
              <a:rPr lang="nl-NL" sz="3600" dirty="0"/>
              <a:t>Heer, geef vrede die ons samenbindt</a:t>
            </a:r>
          </a:p>
          <a:p>
            <a:pPr marL="0" indent="0">
              <a:buNone/>
            </a:pPr>
            <a:r>
              <a:rPr lang="nl-NL" sz="3600" dirty="0"/>
              <a:t>Vader, maak ons één</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77893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Breng ons samen, één in Uw naam</a:t>
            </a:r>
          </a:p>
          <a:p>
            <a:pPr marL="0" indent="0">
              <a:buNone/>
            </a:pPr>
            <a:r>
              <a:rPr lang="nl-NL" sz="3600" dirty="0"/>
              <a:t>Ieder is welkom hier binnen te gaan</a:t>
            </a:r>
          </a:p>
          <a:p>
            <a:pPr marL="0" indent="0">
              <a:buNone/>
            </a:pPr>
            <a:r>
              <a:rPr lang="nl-NL" sz="3600" dirty="0"/>
              <a:t>Samen, één door de Geest</a:t>
            </a:r>
          </a:p>
          <a:p>
            <a:pPr marL="0" indent="0">
              <a:buNone/>
            </a:pPr>
            <a:r>
              <a:rPr lang="nl-NL" sz="3600" dirty="0"/>
              <a:t>Verbonden in liefde</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417268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Breng ons samen, één in Uw naam</a:t>
            </a:r>
          </a:p>
          <a:p>
            <a:pPr marL="0" indent="0">
              <a:buNone/>
            </a:pPr>
            <a:r>
              <a:rPr lang="nl-NL" sz="3600" dirty="0"/>
              <a:t>Ieder is welkom hier binnen te gaan</a:t>
            </a:r>
          </a:p>
          <a:p>
            <a:pPr marL="0" indent="0">
              <a:buNone/>
            </a:pPr>
            <a:r>
              <a:rPr lang="nl-NL" sz="3600" dirty="0"/>
              <a:t>Samen, één door de Geest</a:t>
            </a:r>
          </a:p>
          <a:p>
            <a:pPr marL="0" indent="0">
              <a:buNone/>
            </a:pPr>
            <a:r>
              <a:rPr lang="nl-NL" sz="3600" dirty="0"/>
              <a:t>Verbonden in liefde, die U aan ons geeft</a:t>
            </a:r>
          </a:p>
          <a:p>
            <a:pPr marL="0" indent="0">
              <a:buNone/>
            </a:pPr>
            <a:endParaRPr lang="nl-NL" sz="3600" dirty="0"/>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74662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7C88D-7C85-4070-810D-4F2F6F125CF4}"/>
              </a:ext>
            </a:extLst>
          </p:cNvPr>
          <p:cNvSpPr>
            <a:spLocks noGrp="1"/>
          </p:cNvSpPr>
          <p:nvPr>
            <p:ph type="title"/>
          </p:nvPr>
        </p:nvSpPr>
        <p:spPr/>
        <p:txBody>
          <a:bodyPr>
            <a:normAutofit/>
          </a:bodyPr>
          <a:lstStyle/>
          <a:p>
            <a:r>
              <a:rPr lang="nl-NL" sz="3200" b="1">
                <a:latin typeface="+mn-lt"/>
              </a:rPr>
              <a:t>Welkom en mededelingen</a:t>
            </a:r>
          </a:p>
        </p:txBody>
      </p:sp>
      <p:sp>
        <p:nvSpPr>
          <p:cNvPr id="3" name="Tijdelijke aanduiding voor inhoud 2">
            <a:extLst>
              <a:ext uri="{FF2B5EF4-FFF2-40B4-BE49-F238E27FC236}">
                <a16:creationId xmlns:a16="http://schemas.microsoft.com/office/drawing/2014/main" id="{3B6BB076-7BF8-4C95-A401-291DE34109B4}"/>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856699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9766-771D-4883-BC22-F705AEC00893}"/>
              </a:ext>
            </a:extLst>
          </p:cNvPr>
          <p:cNvSpPr>
            <a:spLocks noGrp="1"/>
          </p:cNvSpPr>
          <p:nvPr>
            <p:ph type="title"/>
          </p:nvPr>
        </p:nvSpPr>
        <p:spPr/>
        <p:txBody>
          <a:bodyPr>
            <a:normAutofit/>
          </a:bodyPr>
          <a:lstStyle/>
          <a:p>
            <a:r>
              <a:rPr lang="nl-NL" sz="3200" b="1" dirty="0">
                <a:latin typeface="+mn-lt"/>
              </a:rPr>
              <a:t>Zingen Psalm  89: 1, 6 en 8</a:t>
            </a:r>
            <a:br>
              <a:rPr lang="nl-NL" sz="3200" b="1" dirty="0">
                <a:latin typeface="+mn-lt"/>
              </a:rPr>
            </a:br>
            <a:endParaRPr lang="nl-NL" sz="3200" b="1" dirty="0">
              <a:latin typeface="+mn-lt"/>
            </a:endParaRPr>
          </a:p>
        </p:txBody>
      </p:sp>
      <p:sp>
        <p:nvSpPr>
          <p:cNvPr id="3" name="Tijdelijke aanduiding voor inhoud 2">
            <a:extLst>
              <a:ext uri="{FF2B5EF4-FFF2-40B4-BE49-F238E27FC236}">
                <a16:creationId xmlns:a16="http://schemas.microsoft.com/office/drawing/2014/main" id="{CB0DDEE6-FDAD-4861-A205-A129E752E03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19804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84BC9-C537-4FAA-9308-D6E7254AFEA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821BF6E-9309-4963-970C-42FEBE125A2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9C7AEF9-371A-4EB1-806F-C41A5E165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12E95A18-3105-4668-BE0A-93E8BFA00806}"/>
              </a:ext>
            </a:extLst>
          </p:cNvPr>
          <p:cNvSpPr txBox="1"/>
          <p:nvPr/>
        </p:nvSpPr>
        <p:spPr>
          <a:xfrm>
            <a:off x="685800" y="452760"/>
            <a:ext cx="1649027" cy="646331"/>
          </a:xfrm>
          <a:prstGeom prst="rect">
            <a:avLst/>
          </a:prstGeom>
          <a:noFill/>
        </p:spPr>
        <p:txBody>
          <a:bodyPr wrap="square" rtlCol="0">
            <a:spAutoFit/>
          </a:bodyPr>
          <a:lstStyle/>
          <a:p>
            <a:r>
              <a:rPr lang="nl-NL" sz="3600" b="1" dirty="0"/>
              <a:t>NLB 89</a:t>
            </a:r>
          </a:p>
        </p:txBody>
      </p:sp>
    </p:spTree>
    <p:extLst>
      <p:ext uri="{BB962C8B-B14F-4D97-AF65-F5344CB8AC3E}">
        <p14:creationId xmlns:p14="http://schemas.microsoft.com/office/powerpoint/2010/main" val="421605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200" b="1" dirty="0">
                <a:latin typeface="Calibri" panose="020F0502020204030204" pitchFamily="34" charset="0"/>
                <a:ea typeface="ＭＳ Ｐゴシック" panose="020B0600070205080204" pitchFamily="34" charset="-128"/>
              </a:rPr>
              <a:t>Collecten</a:t>
            </a:r>
          </a:p>
          <a:p>
            <a:pPr marL="0" indent="0">
              <a:buNone/>
            </a:pPr>
            <a:endParaRPr lang="nl-NL" altLang="nl-NL" sz="1050" b="1" dirty="0">
              <a:latin typeface="Calibri" panose="020F0502020204030204" pitchFamily="34" charset="0"/>
              <a:ea typeface="ＭＳ Ｐゴシック" panose="020B0600070205080204" pitchFamily="34" charset="-128"/>
            </a:endParaRPr>
          </a:p>
          <a:p>
            <a:pPr marL="0" indent="0">
              <a:buNone/>
            </a:pPr>
            <a:r>
              <a:rPr lang="nl-NL" altLang="nl-NL" sz="3200" dirty="0">
                <a:ea typeface="ＭＳ Ｐゴシック" panose="020B0600070205080204" pitchFamily="34" charset="-128"/>
              </a:rPr>
              <a:t>De collecte in de dienst is bestemd voor de Diaconie.</a:t>
            </a:r>
          </a:p>
          <a:p>
            <a:pPr marL="0" indent="0">
              <a:buNone/>
            </a:pP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collecte bij de uitgang is bestemd voor onderhoud van het kerkgebouw.</a:t>
            </a:r>
            <a:br>
              <a:rPr lang="nl-NL" altLang="nl-NL" sz="3200" dirty="0">
                <a:ea typeface="ＭＳ Ｐゴシック" panose="020B0600070205080204" pitchFamily="34" charset="-128"/>
              </a:rPr>
            </a:br>
            <a:br>
              <a:rPr lang="nl-NL" altLang="nl-NL" sz="3200" dirty="0">
                <a:ea typeface="ＭＳ Ｐゴシック" panose="020B0600070205080204" pitchFamily="34" charset="-128"/>
              </a:rPr>
            </a:br>
            <a:r>
              <a:rPr lang="nl-NL" altLang="nl-NL" sz="3200" dirty="0">
                <a:ea typeface="ＭＳ Ｐゴシック" panose="020B0600070205080204" pitchFamily="34" charset="-128"/>
              </a:rPr>
              <a:t>Via de </a:t>
            </a:r>
            <a:r>
              <a:rPr lang="nl-NL" altLang="nl-NL" sz="3200" dirty="0" err="1">
                <a:ea typeface="ＭＳ Ｐゴシック" panose="020B0600070205080204" pitchFamily="34" charset="-128"/>
              </a:rPr>
              <a:t>Scipio</a:t>
            </a:r>
            <a:r>
              <a:rPr lang="nl-NL" altLang="nl-NL" sz="3200" dirty="0">
                <a:ea typeface="ＭＳ Ｐゴシック" panose="020B0600070205080204" pitchFamily="34" charset="-128"/>
              </a:rPr>
              <a:t>-app van de</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Mariakerk kunt u thuis of in</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D062C-DA24-4DD7-B7B3-C9864E43F98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27D8482-4A85-426B-853A-4DBBCA807E0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237AE21-BA2F-4365-A3CD-5E1D7133C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476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5327C-E267-433F-9255-01AA99B82CDE}"/>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2D7A3FA-FE82-4E25-809F-8E526D5C09F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CD4B364-FB9F-423E-ABD9-AF9BEC59A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8688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3D2F2-8162-4284-9FF9-CDA361C565A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F87AD6EF-D5E1-493E-B717-69D53112D13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81477BB-CC8F-421A-89F5-7FD0DB5D1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742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5430F-004B-40E7-B63A-B6B9DAFF8D6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F24B7B7-0BA5-42A8-B223-7B5958ED8F1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01AFF03-BF60-48A0-BBB5-0029B10A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9954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6B4D9-8321-4EB1-B555-C55E5C2A016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67C8D1E-34D4-408A-AC15-C970CB48E4A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A71E925-56BD-4CBE-AFB5-841313BA8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0890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7C88D-7C85-4070-810D-4F2F6F125CF4}"/>
              </a:ext>
            </a:extLst>
          </p:cNvPr>
          <p:cNvSpPr>
            <a:spLocks noGrp="1"/>
          </p:cNvSpPr>
          <p:nvPr>
            <p:ph type="title"/>
          </p:nvPr>
        </p:nvSpPr>
        <p:spPr/>
        <p:txBody>
          <a:bodyPr>
            <a:normAutofit/>
          </a:bodyPr>
          <a:lstStyle/>
          <a:p>
            <a:r>
              <a:rPr lang="nl-NL" sz="3200" b="1" dirty="0">
                <a:latin typeface="+mn-lt"/>
              </a:rPr>
              <a:t>Stilte - Bemoediging - Groet</a:t>
            </a:r>
          </a:p>
        </p:txBody>
      </p:sp>
      <p:sp>
        <p:nvSpPr>
          <p:cNvPr id="3" name="Tijdelijke aanduiding voor inhoud 2">
            <a:extLst>
              <a:ext uri="{FF2B5EF4-FFF2-40B4-BE49-F238E27FC236}">
                <a16:creationId xmlns:a16="http://schemas.microsoft.com/office/drawing/2014/main" id="{3B6BB076-7BF8-4C95-A401-291DE34109B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74847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7C88D-7C85-4070-810D-4F2F6F125CF4}"/>
              </a:ext>
            </a:extLst>
          </p:cNvPr>
          <p:cNvSpPr>
            <a:spLocks noGrp="1"/>
          </p:cNvSpPr>
          <p:nvPr>
            <p:ph type="title"/>
          </p:nvPr>
        </p:nvSpPr>
        <p:spPr/>
        <p:txBody>
          <a:bodyPr>
            <a:normAutofit/>
          </a:bodyPr>
          <a:lstStyle/>
          <a:p>
            <a:r>
              <a:rPr lang="nl-NL" sz="3200" b="1" dirty="0">
                <a:latin typeface="+mn-lt"/>
              </a:rPr>
              <a:t>Gebed</a:t>
            </a:r>
          </a:p>
        </p:txBody>
      </p:sp>
      <p:sp>
        <p:nvSpPr>
          <p:cNvPr id="3" name="Tijdelijke aanduiding voor inhoud 2">
            <a:extLst>
              <a:ext uri="{FF2B5EF4-FFF2-40B4-BE49-F238E27FC236}">
                <a16:creationId xmlns:a16="http://schemas.microsoft.com/office/drawing/2014/main" id="{3B6BB076-7BF8-4C95-A401-291DE34109B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755088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1629929"/>
          </a:xfrm>
        </p:spPr>
        <p:txBody>
          <a:bodyPr>
            <a:normAutofit/>
          </a:bodyPr>
          <a:lstStyle/>
          <a:p>
            <a:r>
              <a:rPr lang="nl-NL" sz="3200" b="1" dirty="0">
                <a:latin typeface="+mn-lt"/>
              </a:rPr>
              <a:t>Glorialied/Loflied </a:t>
            </a:r>
            <a:br>
              <a:rPr lang="nl-NL" sz="3200" b="1" dirty="0">
                <a:latin typeface="+mn-lt"/>
              </a:rPr>
            </a:br>
            <a:r>
              <a:rPr lang="nl-NL" sz="3200" b="1" dirty="0">
                <a:latin typeface="+mn-lt"/>
              </a:rPr>
              <a:t>NLB 473: Er is een roos ontloken</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698665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F05E729-6690-4392-9573-9735EF3F4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473</a:t>
            </a:r>
          </a:p>
        </p:txBody>
      </p:sp>
    </p:spTree>
    <p:extLst>
      <p:ext uri="{BB962C8B-B14F-4D97-AF65-F5344CB8AC3E}">
        <p14:creationId xmlns:p14="http://schemas.microsoft.com/office/powerpoint/2010/main" val="3778666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AB25E58-FB3B-41CD-BEC5-4B0E1C295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53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776D58B-E5C5-3119-BEBA-7D393CC57ED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44191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2787D73-208C-4F1B-A567-DF94E5698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5008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2799229-9689-4D1A-BB8E-4784CE24B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61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A09E474-38F2-46B3-8C01-5B4DD05C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056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A8F77F1-DB24-4DA9-BE44-6B73B7F7F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8320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1629929"/>
          </a:xfrm>
        </p:spPr>
        <p:txBody>
          <a:bodyPr>
            <a:normAutofit/>
          </a:bodyPr>
          <a:lstStyle/>
          <a:p>
            <a:r>
              <a:rPr lang="nl-NL" sz="3200" b="1" dirty="0">
                <a:latin typeface="+mn-lt"/>
              </a:rPr>
              <a:t>Opstap voor kinderen en gemeente</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48641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C4C81-663D-422C-8EBD-4B947DCEB5D5}"/>
              </a:ext>
            </a:extLst>
          </p:cNvPr>
          <p:cNvSpPr>
            <a:spLocks noGrp="1"/>
          </p:cNvSpPr>
          <p:nvPr>
            <p:ph type="title"/>
          </p:nvPr>
        </p:nvSpPr>
        <p:spPr/>
        <p:txBody>
          <a:bodyPr>
            <a:normAutofit/>
          </a:bodyPr>
          <a:lstStyle/>
          <a:p>
            <a:r>
              <a:rPr lang="nl-NL" sz="3200" b="1" dirty="0">
                <a:latin typeface="+mn-lt"/>
              </a:rPr>
              <a:t>De kinderen mogen naar de kindernevendienst</a:t>
            </a:r>
          </a:p>
        </p:txBody>
      </p:sp>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219047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3063874"/>
          </a:xfrm>
        </p:spPr>
        <p:txBody>
          <a:bodyPr>
            <a:normAutofit/>
          </a:bodyPr>
          <a:lstStyle/>
          <a:p>
            <a:pPr eaLnBrk="1" hangingPunct="1">
              <a:spcBef>
                <a:spcPts val="900"/>
              </a:spcBef>
              <a:buClr>
                <a:srgbClr val="000000"/>
              </a:buClr>
              <a:buSzPct val="25000"/>
              <a:buFont typeface="Calibri" pitchFamily="34" charset="0"/>
              <a:buNone/>
            </a:pPr>
            <a:r>
              <a:rPr lang="nl-NL" sz="3200" b="1" dirty="0">
                <a:latin typeface="+mn-lt"/>
              </a:rPr>
              <a:t>Schriftlezing:</a:t>
            </a:r>
            <a:br>
              <a:rPr lang="nl-NL" sz="3200" b="1" dirty="0">
                <a:latin typeface="+mn-lt"/>
              </a:rPr>
            </a:br>
            <a:br>
              <a:rPr lang="nl-NL" sz="3200" b="1" dirty="0">
                <a:latin typeface="+mn-lt"/>
              </a:rPr>
            </a:br>
            <a:r>
              <a:rPr lang="en-US" altLang="nl-NL" sz="3200" b="1" dirty="0">
                <a:latin typeface="+mn-lt"/>
                <a:sym typeface="Calibri" pitchFamily="34" charset="0"/>
              </a:rPr>
              <a:t>Micha 5: 1-4a</a:t>
            </a:r>
            <a:br>
              <a:rPr lang="en-US" altLang="nl-NL" sz="3200" b="1" dirty="0">
                <a:latin typeface="+mn-lt"/>
                <a:sym typeface="Calibri" pitchFamily="34" charset="0"/>
              </a:rPr>
            </a:br>
            <a:br>
              <a:rPr lang="nl-NL" sz="3200" b="1" dirty="0">
                <a:latin typeface="+mn-lt"/>
              </a:rPr>
            </a:br>
            <a:endParaRPr lang="nl-NL" sz="3200" b="1" dirty="0">
              <a:latin typeface="+mn-lt"/>
            </a:endParaRPr>
          </a:p>
        </p:txBody>
      </p:sp>
    </p:spTree>
    <p:extLst>
      <p:ext uri="{BB962C8B-B14F-4D97-AF65-F5344CB8AC3E}">
        <p14:creationId xmlns:p14="http://schemas.microsoft.com/office/powerpoint/2010/main" val="3410691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Micha 5</a:t>
            </a:r>
          </a:p>
          <a:p>
            <a:pPr marL="0" indent="0">
              <a:buNone/>
            </a:pPr>
            <a:r>
              <a:rPr lang="nl-NL" sz="3200" dirty="0">
                <a:effectLst/>
                <a:ea typeface="Arial Unicode MS" panose="020B0604020202020204" pitchFamily="34" charset="-128"/>
              </a:rPr>
              <a:t>[1] Uit jou, Bethlehem in </a:t>
            </a:r>
            <a:r>
              <a:rPr lang="nl-NL" sz="3200" dirty="0" err="1">
                <a:effectLst/>
                <a:ea typeface="Arial Unicode MS" panose="020B0604020202020204" pitchFamily="34" charset="-128"/>
              </a:rPr>
              <a:t>Efrata</a:t>
            </a:r>
            <a:r>
              <a:rPr lang="nl-NL" sz="3200" dirty="0">
                <a:effectLst/>
                <a:ea typeface="Arial Unicode MS" panose="020B0604020202020204" pitchFamily="34" charset="-128"/>
              </a:rPr>
              <a:t>, te klein om tot </a:t>
            </a:r>
            <a:r>
              <a:rPr lang="nl-NL" sz="3200" dirty="0" err="1">
                <a:effectLst/>
                <a:ea typeface="Arial Unicode MS" panose="020B0604020202020204" pitchFamily="34" charset="-128"/>
              </a:rPr>
              <a:t>Juda’s</a:t>
            </a:r>
            <a:r>
              <a:rPr lang="nl-NL" sz="3200" dirty="0">
                <a:effectLst/>
                <a:ea typeface="Arial Unicode MS" panose="020B0604020202020204" pitchFamily="34" charset="-128"/>
              </a:rPr>
              <a:t> geslachten te behoren, uit jou komt iemand voort die voor mij over Israël zal heersen. Zijn oorsprong ligt in lang vervlogen tijden, in de dagen van weleer. [2] Totdat de vrouw die zwanger is haar kind heeft gebaard, worden zijn broeders aan hun lot overgelaten. Daarna zullen wie er nog over zijn terugkeren naar de andere Israëlieten.</a:t>
            </a:r>
          </a:p>
        </p:txBody>
      </p:sp>
    </p:spTree>
    <p:extLst>
      <p:ext uri="{BB962C8B-B14F-4D97-AF65-F5344CB8AC3E}">
        <p14:creationId xmlns:p14="http://schemas.microsoft.com/office/powerpoint/2010/main" val="2912075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[3] Hij zal aantreden en hen als een herder weiden, bekleed met de macht van de HEER, zijn God, met de majesteit van diens verheven naam. Zij zullen veilig wonen, want hij zal heersen tot aan de einden der aarde, [4] en hij brengt vrede.</a:t>
            </a:r>
          </a:p>
        </p:txBody>
      </p:sp>
    </p:spTree>
    <p:extLst>
      <p:ext uri="{BB962C8B-B14F-4D97-AF65-F5344CB8AC3E}">
        <p14:creationId xmlns:p14="http://schemas.microsoft.com/office/powerpoint/2010/main" val="3861738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3063874"/>
          </a:xfrm>
        </p:spPr>
        <p:txBody>
          <a:bodyPr>
            <a:normAutofit/>
          </a:bodyPr>
          <a:lstStyle/>
          <a:p>
            <a:pPr eaLnBrk="1" hangingPunct="1">
              <a:spcBef>
                <a:spcPts val="900"/>
              </a:spcBef>
              <a:buClr>
                <a:srgbClr val="000000"/>
              </a:buClr>
              <a:buSzPct val="25000"/>
              <a:buFont typeface="Calibri" pitchFamily="34" charset="0"/>
              <a:buNone/>
            </a:pPr>
            <a:r>
              <a:rPr lang="nl-NL" sz="3200" b="1" dirty="0">
                <a:latin typeface="+mn-lt"/>
              </a:rPr>
              <a:t>Schriftlezingen:</a:t>
            </a:r>
            <a:br>
              <a:rPr lang="nl-NL" sz="3200" b="1" dirty="0">
                <a:latin typeface="+mn-lt"/>
              </a:rPr>
            </a:br>
            <a:br>
              <a:rPr lang="en-US" altLang="nl-NL" sz="3200" b="1" dirty="0">
                <a:latin typeface="+mn-lt"/>
                <a:sym typeface="Calibri" pitchFamily="34" charset="0"/>
              </a:rPr>
            </a:br>
            <a:r>
              <a:rPr lang="en-US" altLang="nl-NL" sz="3200" b="1" dirty="0">
                <a:latin typeface="+mn-lt"/>
                <a:sym typeface="Calibri" pitchFamily="34" charset="0"/>
              </a:rPr>
              <a:t>Lucas 1: 39-45</a:t>
            </a:r>
            <a:br>
              <a:rPr lang="en-US" altLang="nl-NL" sz="3200" b="1" dirty="0">
                <a:latin typeface="+mn-lt"/>
                <a:sym typeface="Calibri" pitchFamily="34" charset="0"/>
              </a:rPr>
            </a:br>
            <a:br>
              <a:rPr lang="en-US" altLang="nl-NL" sz="3200" b="1" dirty="0">
                <a:latin typeface="+mn-lt"/>
                <a:sym typeface="Calibri" pitchFamily="34" charset="0"/>
              </a:rPr>
            </a:br>
            <a:br>
              <a:rPr lang="nl-NL" sz="3200" b="1" dirty="0">
                <a:latin typeface="+mn-lt"/>
              </a:rPr>
            </a:br>
            <a:endParaRPr lang="nl-NL" sz="3200" b="1" dirty="0">
              <a:latin typeface="+mn-lt"/>
            </a:endParaRPr>
          </a:p>
        </p:txBody>
      </p:sp>
    </p:spTree>
    <p:extLst>
      <p:ext uri="{BB962C8B-B14F-4D97-AF65-F5344CB8AC3E}">
        <p14:creationId xmlns:p14="http://schemas.microsoft.com/office/powerpoint/2010/main" val="42662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52494ED-234C-F799-2A88-EBD1AB57B441}"/>
              </a:ext>
            </a:extLst>
          </p:cNvPr>
          <p:cNvPicPr>
            <a:picLocks noChangeAspect="1"/>
          </p:cNvPicPr>
          <p:nvPr/>
        </p:nvPicPr>
        <p:blipFill>
          <a:blip r:embed="rId2"/>
          <a:stretch>
            <a:fillRect/>
          </a:stretch>
        </p:blipFill>
        <p:spPr>
          <a:xfrm>
            <a:off x="9460" y="1663700"/>
            <a:ext cx="9134540" cy="3534260"/>
          </a:xfrm>
          <a:prstGeom prst="rect">
            <a:avLst/>
          </a:prstGeom>
        </p:spPr>
      </p:pic>
    </p:spTree>
    <p:extLst>
      <p:ext uri="{BB962C8B-B14F-4D97-AF65-F5344CB8AC3E}">
        <p14:creationId xmlns:p14="http://schemas.microsoft.com/office/powerpoint/2010/main" val="2184564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Maria en Elisabeth</a:t>
            </a:r>
          </a:p>
          <a:p>
            <a:pPr marL="0" indent="0">
              <a:buNone/>
            </a:pPr>
            <a:r>
              <a:rPr lang="nl-NL" sz="3200" dirty="0">
                <a:effectLst/>
                <a:ea typeface="Arial Unicode MS" panose="020B0604020202020204" pitchFamily="34" charset="-128"/>
              </a:rPr>
              <a:t>[39] Kort daarop reisde Maria in grote haast naar het bergland, naar een stad in </a:t>
            </a:r>
            <a:r>
              <a:rPr lang="nl-NL" sz="3200" dirty="0" err="1">
                <a:effectLst/>
                <a:ea typeface="Arial Unicode MS" panose="020B0604020202020204" pitchFamily="34" charset="-128"/>
              </a:rPr>
              <a:t>Juda</a:t>
            </a:r>
            <a:r>
              <a:rPr lang="nl-NL" sz="3200" dirty="0">
                <a:effectLst/>
                <a:ea typeface="Arial Unicode MS" panose="020B0604020202020204" pitchFamily="34" charset="-128"/>
              </a:rPr>
              <a:t>, [40] waar ze het huis van Zacharias binnenging en Elisabeth begroette. [41] Toen Elisabeth de groet van Maria hoorde, sprong het kind op in haar schoot; ze werd vervuld van de heilige Geest [42] en riep luid: ‘De meest gezegende ben je van alle vrouwen, en gezegend is de vrucht van je schoot! [43] Wie ben ik dat de moeder van mijn Heer naar mij toe komt? [44] Toen ik je groet hoorde, sprong het kind van vreugde op in mijn schoot. </a:t>
            </a:r>
          </a:p>
        </p:txBody>
      </p:sp>
    </p:spTree>
    <p:extLst>
      <p:ext uri="{BB962C8B-B14F-4D97-AF65-F5344CB8AC3E}">
        <p14:creationId xmlns:p14="http://schemas.microsoft.com/office/powerpoint/2010/main" val="3655447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[45] Gelukkig is zij die geloofd heeft dat de woorden van de Heer in vervulling zullen gaan.’</a:t>
            </a:r>
          </a:p>
        </p:txBody>
      </p:sp>
    </p:spTree>
    <p:extLst>
      <p:ext uri="{BB962C8B-B14F-4D97-AF65-F5344CB8AC3E}">
        <p14:creationId xmlns:p14="http://schemas.microsoft.com/office/powerpoint/2010/main" val="1371611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a:xfrm>
            <a:off x="628650" y="365126"/>
            <a:ext cx="7886700" cy="3063874"/>
          </a:xfrm>
        </p:spPr>
        <p:txBody>
          <a:bodyPr>
            <a:normAutofit/>
          </a:bodyPr>
          <a:lstStyle/>
          <a:p>
            <a:pPr eaLnBrk="1" hangingPunct="1">
              <a:spcBef>
                <a:spcPts val="900"/>
              </a:spcBef>
              <a:buClr>
                <a:srgbClr val="000000"/>
              </a:buClr>
              <a:buSzPct val="25000"/>
              <a:buFont typeface="Calibri" pitchFamily="34" charset="0"/>
              <a:buNone/>
            </a:pPr>
            <a:r>
              <a:rPr lang="nl-NL" sz="3200" b="1" dirty="0">
                <a:latin typeface="+mn-lt"/>
              </a:rPr>
              <a:t>Schriftlezingen:</a:t>
            </a:r>
            <a:br>
              <a:rPr lang="nl-NL" sz="3200" b="1" dirty="0">
                <a:latin typeface="+mn-lt"/>
              </a:rPr>
            </a:br>
            <a:br>
              <a:rPr lang="en-US" altLang="nl-NL" sz="3200" b="1" dirty="0">
                <a:latin typeface="+mn-lt"/>
                <a:sym typeface="Calibri" pitchFamily="34" charset="0"/>
              </a:rPr>
            </a:br>
            <a:r>
              <a:rPr lang="en-US" altLang="nl-NL" sz="3200" b="1" dirty="0" err="1">
                <a:latin typeface="+mn-lt"/>
                <a:sym typeface="Calibri" pitchFamily="34" charset="0"/>
              </a:rPr>
              <a:t>Hebreeën</a:t>
            </a:r>
            <a:r>
              <a:rPr lang="en-US" altLang="nl-NL" sz="3200" b="1" dirty="0">
                <a:latin typeface="+mn-lt"/>
                <a:sym typeface="Calibri" pitchFamily="34" charset="0"/>
              </a:rPr>
              <a:t> 10: 5-10</a:t>
            </a:r>
            <a:br>
              <a:rPr lang="en-US" altLang="nl-NL" sz="3200" b="1" dirty="0">
                <a:latin typeface="+mn-lt"/>
                <a:sym typeface="Calibri" pitchFamily="34" charset="0"/>
              </a:rPr>
            </a:br>
            <a:br>
              <a:rPr lang="en-US" altLang="nl-NL" sz="3200" b="1" dirty="0">
                <a:latin typeface="+mn-lt"/>
                <a:sym typeface="Calibri" pitchFamily="34" charset="0"/>
              </a:rPr>
            </a:br>
            <a:br>
              <a:rPr lang="nl-NL" sz="3200" b="1" dirty="0">
                <a:latin typeface="+mn-lt"/>
              </a:rPr>
            </a:br>
            <a:endParaRPr lang="nl-NL" sz="3200" b="1" dirty="0">
              <a:latin typeface="+mn-lt"/>
            </a:endParaRPr>
          </a:p>
        </p:txBody>
      </p:sp>
    </p:spTree>
    <p:extLst>
      <p:ext uri="{BB962C8B-B14F-4D97-AF65-F5344CB8AC3E}">
        <p14:creationId xmlns:p14="http://schemas.microsoft.com/office/powerpoint/2010/main" val="2381501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[5] Daarom zegt Christus bij zijn komst in de wereld: ‘Offers en gaven hebt u niet verlangd, maar u hebt mij een lichaam gegeven; [6] brand- en reinigingsoffers behaagden u niet. [7] Toen heb ik gezegd: “Hier ben ik,” want dit staat in de boekrol over mij geschreven: “Ik ben gekomen, God, om uw wil te doen.”’ [8] Eerst zegt hij: ‘Offers en gaven hebt u niet verlangd, brand- en reinigingsoffers behaagden u niet’ – daarmee bedoelt hij de offers die volgens de wet worden gebracht. [9] Dan zegt hij: ‘Hier ben ik, ik ben gekomen om uw wil te doen,’</a:t>
            </a:r>
          </a:p>
        </p:txBody>
      </p:sp>
    </p:spTree>
    <p:extLst>
      <p:ext uri="{BB962C8B-B14F-4D97-AF65-F5344CB8AC3E}">
        <p14:creationId xmlns:p14="http://schemas.microsoft.com/office/powerpoint/2010/main" val="3548549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a:xfrm>
            <a:off x="486890" y="344385"/>
            <a:ext cx="7980960" cy="5902036"/>
          </a:xfrm>
        </p:spPr>
        <p:txBody>
          <a:bodyPr>
            <a:noAutofit/>
          </a:bodyPr>
          <a:lstStyle/>
          <a:p>
            <a:pPr marL="0" indent="0">
              <a:buNone/>
            </a:pPr>
            <a:r>
              <a:rPr lang="nl-NL" sz="3200" dirty="0">
                <a:effectLst/>
                <a:ea typeface="Arial Unicode MS" panose="020B0604020202020204" pitchFamily="34" charset="-128"/>
              </a:rPr>
              <a:t>waarmee hij het eerste opheft om het tweede van kracht te doen zijn. [10] Op grond van die wil zijn wij voor eens en altijd geheiligd, door het offer van het lichaam van Jezus Christus.</a:t>
            </a:r>
          </a:p>
        </p:txBody>
      </p:sp>
    </p:spTree>
    <p:extLst>
      <p:ext uri="{BB962C8B-B14F-4D97-AF65-F5344CB8AC3E}">
        <p14:creationId xmlns:p14="http://schemas.microsoft.com/office/powerpoint/2010/main" val="1726533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p:txBody>
          <a:bodyPr>
            <a:normAutofit/>
          </a:bodyPr>
          <a:lstStyle/>
          <a:p>
            <a:r>
              <a:rPr lang="nl-NL" sz="3200" b="1" dirty="0">
                <a:latin typeface="+mn-lt"/>
              </a:rPr>
              <a:t>Zingen </a:t>
            </a:r>
            <a:r>
              <a:rPr lang="nl-NL" sz="3200" b="1" dirty="0" err="1">
                <a:latin typeface="+mn-lt"/>
              </a:rPr>
              <a:t>JdH</a:t>
            </a:r>
            <a:r>
              <a:rPr lang="nl-NL" sz="3200" b="1" dirty="0">
                <a:latin typeface="+mn-lt"/>
              </a:rPr>
              <a:t>. 330:</a:t>
            </a:r>
            <a:br>
              <a:rPr lang="nl-NL" sz="3200" b="1" dirty="0">
                <a:latin typeface="+mn-lt"/>
              </a:rPr>
            </a:br>
            <a:r>
              <a:rPr lang="nl-NL" sz="3200" b="1" dirty="0">
                <a:latin typeface="+mn-lt"/>
              </a:rPr>
              <a:t>Leer mij uw weg, o Heer</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882320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400" dirty="0"/>
              <a:t>1) Leer mij Uw weg, o Heer,</a:t>
            </a:r>
          </a:p>
          <a:p>
            <a:pPr marL="0" indent="0">
              <a:buNone/>
            </a:pPr>
            <a:r>
              <a:rPr lang="nl-NL" sz="3400" dirty="0"/>
              <a:t>leer mij Uw weg.</a:t>
            </a:r>
          </a:p>
          <a:p>
            <a:pPr marL="0" indent="0">
              <a:buNone/>
            </a:pPr>
            <a:r>
              <a:rPr lang="nl-NL" sz="3400" dirty="0"/>
              <a:t>Schenk van Uw kracht mij meer,</a:t>
            </a:r>
          </a:p>
          <a:p>
            <a:pPr marL="0" indent="0">
              <a:buNone/>
            </a:pPr>
            <a:r>
              <a:rPr lang="nl-NL" sz="3400" dirty="0"/>
              <a:t>leer mij Uw weg.</a:t>
            </a:r>
          </a:p>
          <a:p>
            <a:pPr marL="0" indent="0">
              <a:buNone/>
            </a:pPr>
            <a:r>
              <a:rPr lang="nl-NL" sz="3400" dirty="0"/>
              <a:t>Houd mij in evenwicht,</a:t>
            </a:r>
          </a:p>
          <a:p>
            <a:pPr marL="0" indent="0">
              <a:buNone/>
            </a:pPr>
            <a:r>
              <a:rPr lang="nl-NL" sz="3400" dirty="0"/>
              <a:t>dat 'k voor Uw aangezicht,</a:t>
            </a:r>
          </a:p>
          <a:p>
            <a:pPr marL="0" indent="0">
              <a:buNone/>
            </a:pPr>
            <a:r>
              <a:rPr lang="nl-NL" sz="3400" dirty="0"/>
              <a:t>wandel in 't volle licht,</a:t>
            </a:r>
          </a:p>
          <a:p>
            <a:pPr marL="0" indent="0">
              <a:buNone/>
            </a:pPr>
            <a:r>
              <a:rPr lang="nl-NL" sz="3400" dirty="0"/>
              <a:t>leer mij Uw weg.</a:t>
            </a:r>
          </a:p>
        </p:txBody>
      </p:sp>
      <p:sp>
        <p:nvSpPr>
          <p:cNvPr id="2" name="Tekstvak 1">
            <a:extLst>
              <a:ext uri="{FF2B5EF4-FFF2-40B4-BE49-F238E27FC236}">
                <a16:creationId xmlns:a16="http://schemas.microsoft.com/office/drawing/2014/main" id="{0A703B36-AB61-2AFF-88C2-B4BBBAB12A5C}"/>
              </a:ext>
            </a:extLst>
          </p:cNvPr>
          <p:cNvSpPr txBox="1"/>
          <p:nvPr/>
        </p:nvSpPr>
        <p:spPr>
          <a:xfrm>
            <a:off x="628650" y="252435"/>
            <a:ext cx="2042556" cy="584775"/>
          </a:xfrm>
          <a:prstGeom prst="rect">
            <a:avLst/>
          </a:prstGeom>
          <a:noFill/>
        </p:spPr>
        <p:txBody>
          <a:bodyPr wrap="square" rtlCol="0">
            <a:spAutoFit/>
          </a:bodyPr>
          <a:lstStyle/>
          <a:p>
            <a:r>
              <a:rPr lang="nl-NL" sz="3200" b="1" dirty="0" err="1"/>
              <a:t>JdH</a:t>
            </a:r>
            <a:r>
              <a:rPr lang="nl-NL" sz="3200" b="1" dirty="0"/>
              <a:t> 330</a:t>
            </a:r>
          </a:p>
        </p:txBody>
      </p:sp>
    </p:spTree>
    <p:extLst>
      <p:ext uri="{BB962C8B-B14F-4D97-AF65-F5344CB8AC3E}">
        <p14:creationId xmlns:p14="http://schemas.microsoft.com/office/powerpoint/2010/main" val="2379360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400" dirty="0"/>
              <a:t>2) Als vrees soms 't hart benauwt,</a:t>
            </a:r>
          </a:p>
          <a:p>
            <a:pPr marL="0" indent="0">
              <a:buNone/>
            </a:pPr>
            <a:r>
              <a:rPr lang="nl-NL" sz="3400" dirty="0"/>
              <a:t>leer mij Uw weg.</a:t>
            </a:r>
          </a:p>
          <a:p>
            <a:pPr marL="0" indent="0">
              <a:buNone/>
            </a:pPr>
            <a:r>
              <a:rPr lang="nl-NL" sz="3400" dirty="0"/>
              <a:t>Als zorg mijn dank verflauwt,</a:t>
            </a:r>
          </a:p>
          <a:p>
            <a:pPr marL="0" indent="0">
              <a:buNone/>
            </a:pPr>
            <a:r>
              <a:rPr lang="nl-NL" sz="3400" dirty="0"/>
              <a:t>leer mij Uw weg.</a:t>
            </a:r>
          </a:p>
          <a:p>
            <a:pPr marL="0" indent="0">
              <a:buNone/>
            </a:pPr>
            <a:r>
              <a:rPr lang="nl-NL" sz="3400" dirty="0"/>
              <a:t>Help mij in vreugd en pijn,</a:t>
            </a:r>
          </a:p>
          <a:p>
            <a:pPr marL="0" indent="0">
              <a:buNone/>
            </a:pPr>
            <a:r>
              <a:rPr lang="nl-NL" sz="3400" dirty="0"/>
              <a:t>noodweer of zonneschijn</a:t>
            </a:r>
          </a:p>
          <a:p>
            <a:pPr marL="0" indent="0">
              <a:buNone/>
            </a:pPr>
            <a:r>
              <a:rPr lang="nl-NL" sz="3400" dirty="0"/>
              <a:t>steeds blij in U te zijn,</a:t>
            </a:r>
          </a:p>
          <a:p>
            <a:pPr marL="0" indent="0">
              <a:buNone/>
            </a:pPr>
            <a:r>
              <a:rPr lang="nl-NL" sz="3400" dirty="0"/>
              <a:t>leer mij Uw weg.</a:t>
            </a:r>
          </a:p>
        </p:txBody>
      </p:sp>
    </p:spTree>
    <p:extLst>
      <p:ext uri="{BB962C8B-B14F-4D97-AF65-F5344CB8AC3E}">
        <p14:creationId xmlns:p14="http://schemas.microsoft.com/office/powerpoint/2010/main" val="3628924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400" dirty="0"/>
              <a:t>3) Hoe ook mijn toestand wordt,</a:t>
            </a:r>
          </a:p>
          <a:p>
            <a:pPr marL="0" indent="0">
              <a:buNone/>
            </a:pPr>
            <a:r>
              <a:rPr lang="nl-NL" sz="3400" dirty="0"/>
              <a:t>leer mij Uw weg.</a:t>
            </a:r>
          </a:p>
          <a:p>
            <a:pPr marL="0" indent="0">
              <a:buNone/>
            </a:pPr>
            <a:r>
              <a:rPr lang="nl-NL" sz="3400" dirty="0"/>
              <a:t>'t Leven zij lang of kort,</a:t>
            </a:r>
          </a:p>
          <a:p>
            <a:pPr marL="0" indent="0">
              <a:buNone/>
            </a:pPr>
            <a:r>
              <a:rPr lang="nl-NL" sz="3400" dirty="0"/>
              <a:t>leer mij Uw weg.</a:t>
            </a:r>
          </a:p>
          <a:p>
            <a:pPr marL="0" indent="0">
              <a:buNone/>
            </a:pPr>
            <a:r>
              <a:rPr lang="nl-NL" sz="3400" dirty="0"/>
              <a:t>Is dan mijn loop volbracht,</a:t>
            </a:r>
          </a:p>
          <a:p>
            <a:pPr marL="0" indent="0">
              <a:buNone/>
            </a:pPr>
            <a:r>
              <a:rPr lang="nl-NL" sz="3400" dirty="0"/>
              <a:t>vrees ik geen dood of macht,</a:t>
            </a:r>
          </a:p>
          <a:p>
            <a:pPr marL="0" indent="0">
              <a:buNone/>
            </a:pPr>
            <a:r>
              <a:rPr lang="nl-NL" sz="3400" dirty="0"/>
              <a:t>daar mijn ziel U verwacht,</a:t>
            </a:r>
          </a:p>
          <a:p>
            <a:pPr marL="0" indent="0">
              <a:buNone/>
            </a:pPr>
            <a:r>
              <a:rPr lang="nl-NL" sz="3400" dirty="0"/>
              <a:t>leer mij Uw weg.</a:t>
            </a:r>
          </a:p>
        </p:txBody>
      </p:sp>
    </p:spTree>
    <p:extLst>
      <p:ext uri="{BB962C8B-B14F-4D97-AF65-F5344CB8AC3E}">
        <p14:creationId xmlns:p14="http://schemas.microsoft.com/office/powerpoint/2010/main" val="3288831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400" dirty="0"/>
              <a:t>4) Wat ook dit leven brengt,</a:t>
            </a:r>
          </a:p>
          <a:p>
            <a:pPr marL="0" indent="0">
              <a:buNone/>
            </a:pPr>
            <a:r>
              <a:rPr lang="nl-NL" sz="3400" dirty="0"/>
              <a:t>Hij is nabij.</a:t>
            </a:r>
          </a:p>
          <a:p>
            <a:pPr marL="0" indent="0">
              <a:buNone/>
            </a:pPr>
            <a:r>
              <a:rPr lang="nl-NL" sz="3400" dirty="0"/>
              <a:t>'t Zij 't vreugd of droefheid schenkt,</a:t>
            </a:r>
          </a:p>
          <a:p>
            <a:pPr marL="0" indent="0">
              <a:buNone/>
            </a:pPr>
            <a:r>
              <a:rPr lang="nl-NL" sz="3400" dirty="0"/>
              <a:t>Hij is nabij.</a:t>
            </a:r>
          </a:p>
          <a:p>
            <a:pPr marL="0" indent="0">
              <a:buNone/>
            </a:pPr>
            <a:r>
              <a:rPr lang="nl-NL" sz="3400" dirty="0"/>
              <a:t>Hoe sterk ook satans macht,</a:t>
            </a:r>
          </a:p>
          <a:p>
            <a:pPr marL="0" indent="0">
              <a:buNone/>
            </a:pPr>
            <a:r>
              <a:rPr lang="nl-NL" sz="3400" dirty="0"/>
              <a:t>Jezus geeft licht en kracht</a:t>
            </a:r>
          </a:p>
          <a:p>
            <a:pPr marL="0" indent="0">
              <a:buNone/>
            </a:pPr>
            <a:r>
              <a:rPr lang="nl-NL" sz="3400" dirty="0"/>
              <a:t>ieder, die Hem verwacht;</a:t>
            </a:r>
          </a:p>
          <a:p>
            <a:pPr marL="0" indent="0">
              <a:buNone/>
            </a:pPr>
            <a:r>
              <a:rPr lang="nl-NL" sz="3400" dirty="0"/>
              <a:t>Hij is nabij.</a:t>
            </a:r>
          </a:p>
        </p:txBody>
      </p:sp>
    </p:spTree>
    <p:extLst>
      <p:ext uri="{BB962C8B-B14F-4D97-AF65-F5344CB8AC3E}">
        <p14:creationId xmlns:p14="http://schemas.microsoft.com/office/powerpoint/2010/main" val="240501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34EBE51-72C9-020A-FE35-71B5973093B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29211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C4C81-663D-422C-8EBD-4B947DCEB5D5}"/>
              </a:ext>
            </a:extLst>
          </p:cNvPr>
          <p:cNvSpPr>
            <a:spLocks noGrp="1"/>
          </p:cNvSpPr>
          <p:nvPr>
            <p:ph type="title"/>
          </p:nvPr>
        </p:nvSpPr>
        <p:spPr/>
        <p:txBody>
          <a:bodyPr>
            <a:normAutofit/>
          </a:bodyPr>
          <a:lstStyle/>
          <a:p>
            <a:r>
              <a:rPr lang="nl-NL" sz="3200" b="1" dirty="0">
                <a:latin typeface="+mn-lt"/>
              </a:rPr>
              <a:t>Overdenking</a:t>
            </a:r>
          </a:p>
        </p:txBody>
      </p:sp>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096860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p:txBody>
          <a:bodyPr>
            <a:normAutofit/>
          </a:bodyPr>
          <a:lstStyle/>
          <a:p>
            <a:r>
              <a:rPr lang="nl-NL" sz="3200" b="1" dirty="0">
                <a:latin typeface="+mn-lt"/>
              </a:rPr>
              <a:t>Zingen </a:t>
            </a:r>
            <a:r>
              <a:rPr lang="nl-NL" sz="3200" b="1" dirty="0" err="1">
                <a:latin typeface="+mn-lt"/>
              </a:rPr>
              <a:t>Opw</a:t>
            </a:r>
            <a:r>
              <a:rPr lang="nl-NL" sz="3200" b="1" dirty="0">
                <a:latin typeface="+mn-lt"/>
              </a:rPr>
              <a:t>. 324: Ik wil komen en knielen</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355981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1C07620-29CC-113B-500D-8C389156F8DA}"/>
              </a:ext>
            </a:extLst>
          </p:cNvPr>
          <p:cNvSpPr>
            <a:spLocks noGrp="1"/>
          </p:cNvSpPr>
          <p:nvPr>
            <p:ph type="body" idx="1"/>
          </p:nvPr>
        </p:nvSpPr>
        <p:spPr>
          <a:xfrm>
            <a:off x="628650" y="837210"/>
            <a:ext cx="7886700" cy="5902037"/>
          </a:xfrm>
        </p:spPr>
        <p:txBody>
          <a:bodyPr>
            <a:normAutofit/>
          </a:bodyPr>
          <a:lstStyle/>
          <a:p>
            <a:pPr marL="0" indent="0">
              <a:buNone/>
            </a:pPr>
            <a:r>
              <a:rPr lang="nl-NL" sz="3600" b="0" i="0" u="none" strike="noStrike" dirty="0">
                <a:effectLst/>
              </a:rPr>
              <a:t>Ik wil komen en knielen </a:t>
            </a:r>
          </a:p>
          <a:p>
            <a:pPr marL="0" indent="0">
              <a:buNone/>
            </a:pPr>
            <a:r>
              <a:rPr lang="nl-NL" sz="3600" b="0" i="0" u="none" strike="noStrike" dirty="0">
                <a:effectLst/>
              </a:rPr>
              <a:t>aan uw voeten Heer Jezus. </a:t>
            </a:r>
          </a:p>
          <a:p>
            <a:pPr marL="0" indent="0">
              <a:buNone/>
            </a:pPr>
            <a:r>
              <a:rPr lang="nl-NL" sz="3600" b="0" i="0" u="none" strike="noStrike" dirty="0">
                <a:effectLst/>
              </a:rPr>
              <a:t>In uw nabijheid is volheid van vreugd. </a:t>
            </a:r>
          </a:p>
          <a:p>
            <a:pPr marL="0" indent="0">
              <a:buNone/>
            </a:pPr>
            <a:r>
              <a:rPr lang="nl-NL" sz="3600" b="0" i="0" u="none" strike="noStrike" dirty="0">
                <a:effectLst/>
              </a:rPr>
              <a:t>Er is niemand, niets en niemand </a:t>
            </a:r>
          </a:p>
          <a:p>
            <a:pPr marL="0" indent="0">
              <a:buNone/>
            </a:pPr>
            <a:r>
              <a:rPr lang="nl-NL" sz="3600" b="0" i="0" u="none" strike="noStrike" dirty="0">
                <a:effectLst/>
              </a:rPr>
              <a:t>die mij zo vervullen kan. </a:t>
            </a:r>
          </a:p>
          <a:p>
            <a:pPr marL="0" indent="0">
              <a:buNone/>
            </a:pPr>
            <a:r>
              <a:rPr lang="nl-NL" sz="3600" b="0" i="0" u="none" strike="noStrike" dirty="0">
                <a:effectLst/>
              </a:rPr>
              <a:t>'k Vind mijn vreugde in U alleen, o Heer.</a:t>
            </a:r>
            <a:endParaRPr lang="nl-NL" sz="4400" dirty="0"/>
          </a:p>
        </p:txBody>
      </p:sp>
    </p:spTree>
    <p:extLst>
      <p:ext uri="{BB962C8B-B14F-4D97-AF65-F5344CB8AC3E}">
        <p14:creationId xmlns:p14="http://schemas.microsoft.com/office/powerpoint/2010/main" val="4130625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C4C81-663D-422C-8EBD-4B947DCEB5D5}"/>
              </a:ext>
            </a:extLst>
          </p:cNvPr>
          <p:cNvSpPr>
            <a:spLocks noGrp="1"/>
          </p:cNvSpPr>
          <p:nvPr>
            <p:ph type="title"/>
          </p:nvPr>
        </p:nvSpPr>
        <p:spPr/>
        <p:txBody>
          <a:bodyPr>
            <a:normAutofit/>
          </a:bodyPr>
          <a:lstStyle/>
          <a:p>
            <a:r>
              <a:rPr lang="nl-NL" sz="3200" b="1" dirty="0">
                <a:latin typeface="+mn-lt"/>
              </a:rPr>
              <a:t>De kinderen komen terug van de kindernevendienst</a:t>
            </a:r>
          </a:p>
        </p:txBody>
      </p:sp>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508788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p:txBody>
          <a:bodyPr>
            <a:normAutofit/>
          </a:bodyPr>
          <a:lstStyle/>
          <a:p>
            <a:r>
              <a:rPr lang="nl-NL" sz="3200" b="1" dirty="0">
                <a:highlight>
                  <a:srgbClr val="FFFF00"/>
                </a:highlight>
                <a:latin typeface="+mn-lt"/>
              </a:rPr>
              <a:t>Kinderlied </a:t>
            </a:r>
            <a:r>
              <a:rPr lang="nl-NL" sz="3200" b="1" dirty="0" err="1">
                <a:highlight>
                  <a:srgbClr val="FFFF00"/>
                </a:highlight>
                <a:latin typeface="+mn-lt"/>
              </a:rPr>
              <a:t>xxxxxx</a:t>
            </a:r>
            <a:endParaRPr lang="nl-NL" sz="3200" b="1" dirty="0">
              <a:highlight>
                <a:srgbClr val="FFFF00"/>
              </a:highlight>
              <a:latin typeface="+mn-lt"/>
            </a:endParaRP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r>
              <a:rPr lang="nl-NL" dirty="0">
                <a:highlight>
                  <a:srgbClr val="FFFF00"/>
                </a:highlight>
              </a:rPr>
              <a:t>Volgt nog</a:t>
            </a:r>
          </a:p>
        </p:txBody>
      </p:sp>
    </p:spTree>
    <p:extLst>
      <p:ext uri="{BB962C8B-B14F-4D97-AF65-F5344CB8AC3E}">
        <p14:creationId xmlns:p14="http://schemas.microsoft.com/office/powerpoint/2010/main" val="4040196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C4C81-663D-422C-8EBD-4B947DCEB5D5}"/>
              </a:ext>
            </a:extLst>
          </p:cNvPr>
          <p:cNvSpPr>
            <a:spLocks noGrp="1"/>
          </p:cNvSpPr>
          <p:nvPr>
            <p:ph type="title"/>
          </p:nvPr>
        </p:nvSpPr>
        <p:spPr/>
        <p:txBody>
          <a:bodyPr>
            <a:normAutofit/>
          </a:bodyPr>
          <a:lstStyle/>
          <a:p>
            <a:r>
              <a:rPr lang="nl-NL" sz="3200" b="1" dirty="0">
                <a:latin typeface="+mn-lt"/>
              </a:rPr>
              <a:t>Dankgebed</a:t>
            </a:r>
          </a:p>
        </p:txBody>
      </p:sp>
      <p:sp>
        <p:nvSpPr>
          <p:cNvPr id="3" name="Tijdelijke aanduiding voor inhoud 2">
            <a:extLst>
              <a:ext uri="{FF2B5EF4-FFF2-40B4-BE49-F238E27FC236}">
                <a16:creationId xmlns:a16="http://schemas.microsoft.com/office/drawing/2014/main" id="{1458FFDD-8D39-4DAF-94C7-176E6842E78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4466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558524" y="4272524"/>
            <a:ext cx="2585476" cy="258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ea typeface="ＭＳ Ｐゴシック" panose="020B0600070205080204" pitchFamily="34" charset="-128"/>
              </a:rPr>
              <a:t>De collecte in de dienst is bestemd voor de Diaconie.</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1303332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81" y="-138300"/>
            <a:ext cx="8650839" cy="1598686"/>
          </a:xfrm>
        </p:spPr>
        <p:txBody>
          <a:bodyPr>
            <a:normAutofit/>
          </a:bodyPr>
          <a:lstStyle/>
          <a:p>
            <a:pPr algn="ctr"/>
            <a:r>
              <a:rPr lang="nl-NL" sz="3600" b="1" dirty="0">
                <a:solidFill>
                  <a:srgbClr val="222222"/>
                </a:solidFill>
                <a:latin typeface="Calibri" panose="020F0502020204030204" pitchFamily="34" charset="0"/>
                <a:cs typeface="Calibri" panose="020F0502020204030204" pitchFamily="34" charset="0"/>
              </a:rPr>
              <a:t>We wachten even tot de kleinste kinderen terugkomen van de oppasdienst</a:t>
            </a:r>
            <a:endParaRPr lang="nl-NL" sz="3600" b="1" dirty="0">
              <a:solidFill>
                <a:schemeClr val="bg1">
                  <a:lumMod val="50000"/>
                </a:schemeClr>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ABD08809-01CC-9AAB-2C2A-16D9CA2DE0F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206424"/>
            <a:ext cx="9144000" cy="5774864"/>
          </a:xfrm>
          <a:prstGeom prst="rect">
            <a:avLst/>
          </a:prstGeom>
        </p:spPr>
      </p:pic>
    </p:spTree>
    <p:extLst>
      <p:ext uri="{BB962C8B-B14F-4D97-AF65-F5344CB8AC3E}">
        <p14:creationId xmlns:p14="http://schemas.microsoft.com/office/powerpoint/2010/main" val="2990641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DA542-E365-4E61-B395-3530DC8390FF}"/>
              </a:ext>
            </a:extLst>
          </p:cNvPr>
          <p:cNvSpPr>
            <a:spLocks noGrp="1"/>
          </p:cNvSpPr>
          <p:nvPr>
            <p:ph type="title"/>
          </p:nvPr>
        </p:nvSpPr>
        <p:spPr/>
        <p:txBody>
          <a:bodyPr>
            <a:normAutofit/>
          </a:bodyPr>
          <a:lstStyle/>
          <a:p>
            <a:r>
              <a:rPr lang="nl-NL" sz="3200" b="1" dirty="0">
                <a:latin typeface="+mn-lt"/>
              </a:rPr>
              <a:t>Zingen </a:t>
            </a:r>
            <a:r>
              <a:rPr lang="nl-NL" sz="3200" b="1" dirty="0" err="1">
                <a:latin typeface="+mn-lt"/>
              </a:rPr>
              <a:t>Opw</a:t>
            </a:r>
            <a:r>
              <a:rPr lang="nl-NL" sz="3200" b="1" dirty="0">
                <a:latin typeface="+mn-lt"/>
              </a:rPr>
              <a:t>. 527: Licht in de nacht</a:t>
            </a:r>
          </a:p>
        </p:txBody>
      </p:sp>
      <p:sp>
        <p:nvSpPr>
          <p:cNvPr id="3" name="Tijdelijke aanduiding voor inhoud 2">
            <a:extLst>
              <a:ext uri="{FF2B5EF4-FFF2-40B4-BE49-F238E27FC236}">
                <a16:creationId xmlns:a16="http://schemas.microsoft.com/office/drawing/2014/main" id="{F23B0A18-F4C3-47CA-ABA9-6F060268286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387668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3">
            <a:extLst>
              <a:ext uri="{FF2B5EF4-FFF2-40B4-BE49-F238E27FC236}">
                <a16:creationId xmlns:a16="http://schemas.microsoft.com/office/drawing/2014/main" id="{2365EDA2-9F4F-4BCD-B902-8CD909C27798}"/>
              </a:ext>
            </a:extLst>
          </p:cNvPr>
          <p:cNvSpPr>
            <a:spLocks noChangeArrowheads="1"/>
          </p:cNvSpPr>
          <p:nvPr/>
        </p:nvSpPr>
        <p:spPr bwMode="auto">
          <a:xfrm>
            <a:off x="0" y="762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allen:</a:t>
            </a:r>
            <a:endParaRPr lang="nl-NL" altLang="nl-NL" sz="2400" b="1" i="1">
              <a:solidFill>
                <a:schemeClr val="accent2"/>
              </a:solidFill>
              <a:latin typeface="Arial" panose="020B0604020202020204" pitchFamily="34" charset="0"/>
            </a:endParaRPr>
          </a:p>
        </p:txBody>
      </p:sp>
      <p:sp>
        <p:nvSpPr>
          <p:cNvPr id="2051" name="Rectangle 24">
            <a:extLst>
              <a:ext uri="{FF2B5EF4-FFF2-40B4-BE49-F238E27FC236}">
                <a16:creationId xmlns:a16="http://schemas.microsoft.com/office/drawing/2014/main" id="{A10A7E36-5BD5-38BA-B80A-7DCF358D61B4}"/>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2052" name="Picture 39">
            <a:extLst>
              <a:ext uri="{FF2B5EF4-FFF2-40B4-BE49-F238E27FC236}">
                <a16:creationId xmlns:a16="http://schemas.microsoft.com/office/drawing/2014/main" id="{7E7F5698-0A8B-B232-2E01-630286A6D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20713"/>
            <a:ext cx="88963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0"/>
            <a:ext cx="822960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p:txBody>
      </p:sp>
      <p:sp>
        <p:nvSpPr>
          <p:cNvPr id="2051" name="Shape 79"/>
          <p:cNvSpPr txBox="1">
            <a:spLocks noChangeArrowheads="1"/>
          </p:cNvSpPr>
          <p:nvPr/>
        </p:nvSpPr>
        <p:spPr bwMode="auto">
          <a:xfrm>
            <a:off x="0" y="699573"/>
            <a:ext cx="6934200" cy="594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Pim</a:t>
            </a:r>
            <a:r>
              <a:rPr lang="en-US" altLang="nl-NL" dirty="0">
                <a:solidFill>
                  <a:srgbClr val="000000"/>
                </a:solidFill>
                <a:sym typeface="Calibri" pitchFamily="34" charset="0"/>
              </a:rPr>
              <a:t> Durieux</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Organist: </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Anne </a:t>
            </a:r>
            <a:r>
              <a:rPr lang="en-US" altLang="nl-NL" dirty="0" err="1">
                <a:solidFill>
                  <a:srgbClr val="000000"/>
                </a:solidFill>
                <a:sym typeface="Calibri" pitchFamily="34" charset="0"/>
              </a:rPr>
              <a:t>Kroeze</a:t>
            </a:r>
            <a:endParaRPr lang="en-US" altLang="nl-NL" dirty="0">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Micha 5: 1-4a</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Lucas 1: 39-45</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r>
              <a:rPr lang="en-US" altLang="nl-NL" dirty="0" err="1">
                <a:solidFill>
                  <a:srgbClr val="000000"/>
                </a:solidFill>
                <a:sym typeface="Calibri" pitchFamily="34" charset="0"/>
              </a:rPr>
              <a:t>Hebreeën</a:t>
            </a:r>
            <a:r>
              <a:rPr lang="en-US" altLang="nl-NL" dirty="0">
                <a:solidFill>
                  <a:srgbClr val="000000"/>
                </a:solidFill>
                <a:sym typeface="Calibri" pitchFamily="34" charset="0"/>
              </a:rPr>
              <a:t> 10: 5-10</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0690916"/>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F46E2499-FF08-3F22-4D6C-410383A9A2D7}"/>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3075" name="Picture 10">
            <a:extLst>
              <a:ext uri="{FF2B5EF4-FFF2-40B4-BE49-F238E27FC236}">
                <a16:creationId xmlns:a16="http://schemas.microsoft.com/office/drawing/2014/main" id="{0F5A57C9-AC1B-2357-1874-1997C28AC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76263"/>
            <a:ext cx="890587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252A02E4-B8F3-E22C-71CB-D028E3E5074E}"/>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4099" name="Picture 4">
            <a:extLst>
              <a:ext uri="{FF2B5EF4-FFF2-40B4-BE49-F238E27FC236}">
                <a16:creationId xmlns:a16="http://schemas.microsoft.com/office/drawing/2014/main" id="{1B9E69C6-9CF7-5693-153D-AA03E46AC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549275"/>
            <a:ext cx="89344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86E9A67-330F-45B2-5B38-1912C2B2E2FB}"/>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5123" name="Picture 4">
            <a:extLst>
              <a:ext uri="{FF2B5EF4-FFF2-40B4-BE49-F238E27FC236}">
                <a16:creationId xmlns:a16="http://schemas.microsoft.com/office/drawing/2014/main" id="{1855C490-AB12-22BB-F9F7-F5A88ECA6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49275"/>
            <a:ext cx="88963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64D73451-F3CE-60DC-B11C-253A12825943}"/>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6147" name="Picture 5">
            <a:extLst>
              <a:ext uri="{FF2B5EF4-FFF2-40B4-BE49-F238E27FC236}">
                <a16:creationId xmlns:a16="http://schemas.microsoft.com/office/drawing/2014/main" id="{C7341660-7A94-8D02-1444-B5E54CEFC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49275"/>
            <a:ext cx="89154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E6EA7E75-D7D9-D9B9-7E22-C094B59BFB62}"/>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7171" name="Picture 4">
            <a:extLst>
              <a:ext uri="{FF2B5EF4-FFF2-40B4-BE49-F238E27FC236}">
                <a16:creationId xmlns:a16="http://schemas.microsoft.com/office/drawing/2014/main" id="{1A55729E-81FE-A4CE-89DB-45CB50017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49275"/>
            <a:ext cx="89154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0CC1E550-34AF-63B1-33C0-EC380EB20F3E}"/>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8195" name="Picture 4">
            <a:extLst>
              <a:ext uri="{FF2B5EF4-FFF2-40B4-BE49-F238E27FC236}">
                <a16:creationId xmlns:a16="http://schemas.microsoft.com/office/drawing/2014/main" id="{E806B69B-9E41-CCF1-C455-34E8EC1C8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609600"/>
            <a:ext cx="89249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99A8756-3525-6717-AB6D-37C91D4AF1F0}"/>
              </a:ext>
            </a:extLst>
          </p:cNvPr>
          <p:cNvSpPr>
            <a:spLocks noChangeArrowheads="1"/>
          </p:cNvSpPr>
          <p:nvPr/>
        </p:nvSpPr>
        <p:spPr bwMode="auto">
          <a:xfrm>
            <a:off x="84138" y="6434138"/>
            <a:ext cx="898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Licht in de nacht (Opw 527)				t. &amp; m. A. Adams; v. R. Zuiderveld </a:t>
            </a:r>
            <a:endParaRPr lang="nl-NL" altLang="nl-NL" sz="1600" b="1">
              <a:solidFill>
                <a:schemeClr val="accent2"/>
              </a:solidFill>
              <a:latin typeface="Arial" panose="020B0604020202020204" pitchFamily="34" charset="0"/>
            </a:endParaRPr>
          </a:p>
        </p:txBody>
      </p:sp>
      <p:pic>
        <p:nvPicPr>
          <p:cNvPr id="9219" name="Picture 5">
            <a:extLst>
              <a:ext uri="{FF2B5EF4-FFF2-40B4-BE49-F238E27FC236}">
                <a16:creationId xmlns:a16="http://schemas.microsoft.com/office/drawing/2014/main" id="{52E62C96-5BDF-10D2-55D5-A5C0FDA39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623888"/>
            <a:ext cx="89249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32133-E603-418C-A395-CAE76BBBA0CF}"/>
              </a:ext>
            </a:extLst>
          </p:cNvPr>
          <p:cNvSpPr>
            <a:spLocks noGrp="1"/>
          </p:cNvSpPr>
          <p:nvPr>
            <p:ph type="title"/>
          </p:nvPr>
        </p:nvSpPr>
        <p:spPr/>
        <p:txBody>
          <a:bodyPr>
            <a:normAutofit/>
          </a:bodyPr>
          <a:lstStyle/>
          <a:p>
            <a:r>
              <a:rPr lang="nl-NL" sz="3200" b="1" dirty="0">
                <a:latin typeface="+mn-lt"/>
              </a:rPr>
              <a:t>Wegzending en zegen </a:t>
            </a:r>
          </a:p>
        </p:txBody>
      </p:sp>
      <p:sp>
        <p:nvSpPr>
          <p:cNvPr id="3" name="Tijdelijke aanduiding voor inhoud 2">
            <a:extLst>
              <a:ext uri="{FF2B5EF4-FFF2-40B4-BE49-F238E27FC236}">
                <a16:creationId xmlns:a16="http://schemas.microsoft.com/office/drawing/2014/main" id="{F64CA160-F124-4D5F-A4A0-E83D5CF086F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382508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19399" y="380007"/>
            <a:ext cx="2431788" cy="61177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Shape 79"/>
          <p:cNvSpPr txBox="1">
            <a:spLocks noChangeArrowheads="1"/>
          </p:cNvSpPr>
          <p:nvPr/>
        </p:nvSpPr>
        <p:spPr bwMode="auto">
          <a:xfrm>
            <a:off x="3740200" y="1686293"/>
            <a:ext cx="5322798" cy="632955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indent="-228600" eaLnBrk="1" hangingPunct="1">
              <a:spcBef>
                <a:spcPct val="0"/>
              </a:spcBef>
              <a:buClr>
                <a:srgbClr val="000000"/>
              </a:buClr>
              <a:buSzPct val="25000"/>
            </a:pPr>
            <a:r>
              <a:rPr lang="en-US" altLang="nl-NL" sz="3000" b="1" dirty="0">
                <a:latin typeface="+mn-lt"/>
                <a:ea typeface="+mn-ea"/>
                <a:sym typeface="Calibri" pitchFamily="34" charset="0"/>
              </a:rPr>
              <a:t>	</a:t>
            </a:r>
            <a:r>
              <a:rPr lang="en-US" altLang="nl-NL" sz="5000" b="1" dirty="0" err="1">
                <a:latin typeface="+mn-lt"/>
                <a:ea typeface="+mn-ea"/>
                <a:sym typeface="Calibri" pitchFamily="34" charset="0"/>
              </a:rPr>
              <a:t>Fijne</a:t>
            </a:r>
            <a:r>
              <a:rPr lang="en-US" altLang="nl-NL" sz="5000" b="1" dirty="0">
                <a:latin typeface="+mn-lt"/>
                <a:ea typeface="+mn-ea"/>
                <a:sym typeface="Calibri" pitchFamily="34" charset="0"/>
              </a:rPr>
              <a:t> </a:t>
            </a:r>
            <a:r>
              <a:rPr lang="en-US" altLang="nl-NL" sz="5000" b="1" dirty="0" err="1">
                <a:latin typeface="+mn-lt"/>
                <a:ea typeface="+mn-ea"/>
                <a:sym typeface="Calibri" pitchFamily="34" charset="0"/>
              </a:rPr>
              <a:t>zondag</a:t>
            </a:r>
            <a:r>
              <a:rPr lang="en-US" altLang="nl-NL" sz="5000" b="1" dirty="0">
                <a:latin typeface="+mn-lt"/>
                <a:ea typeface="+mn-ea"/>
                <a:sym typeface="Calibri" pitchFamily="34" charset="0"/>
              </a:rPr>
              <a:t>!</a:t>
            </a:r>
            <a:br>
              <a:rPr lang="en-US" altLang="nl-NL" sz="3000" b="1" dirty="0">
                <a:latin typeface="+mn-lt"/>
                <a:ea typeface="+mn-ea"/>
                <a:sym typeface="Calibri" pitchFamily="34" charset="0"/>
              </a:rPr>
            </a:br>
            <a:r>
              <a:rPr lang="en-US" altLang="nl-NL" sz="3000" b="1" dirty="0">
                <a:latin typeface="+mn-lt"/>
                <a:ea typeface="+mn-ea"/>
                <a:sym typeface="Calibri" pitchFamily="34" charset="0"/>
              </a:rPr>
              <a:t>	</a:t>
            </a:r>
            <a:br>
              <a:rPr lang="en-US" altLang="nl-NL" sz="3000" b="1" dirty="0">
                <a:latin typeface="+mn-lt"/>
                <a:ea typeface="+mn-ea"/>
                <a:sym typeface="Calibri" pitchFamily="34" charset="0"/>
              </a:rPr>
            </a:br>
            <a:r>
              <a:rPr lang="en-US" altLang="nl-NL" sz="3000" b="1" dirty="0">
                <a:latin typeface="+mn-lt"/>
                <a:ea typeface="+mn-ea"/>
                <a:sym typeface="Calibri" pitchFamily="34" charset="0"/>
              </a:rPr>
              <a:t>	</a:t>
            </a:r>
            <a:endParaRPr lang="en-US" altLang="nl-NL" sz="3000" dirty="0">
              <a:latin typeface="+mn-lt"/>
              <a:ea typeface="+mn-ea"/>
              <a:sym typeface="Calibri" pitchFamily="34" charset="0"/>
            </a:endParaRPr>
          </a:p>
        </p:txBody>
      </p:sp>
    </p:spTree>
    <p:extLst>
      <p:ext uri="{BB962C8B-B14F-4D97-AF65-F5344CB8AC3E}">
        <p14:creationId xmlns:p14="http://schemas.microsoft.com/office/powerpoint/2010/main" val="471771824"/>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9766-771D-4883-BC22-F705AEC00893}"/>
              </a:ext>
            </a:extLst>
          </p:cNvPr>
          <p:cNvSpPr>
            <a:spLocks noGrp="1"/>
          </p:cNvSpPr>
          <p:nvPr>
            <p:ph type="title"/>
          </p:nvPr>
        </p:nvSpPr>
        <p:spPr/>
        <p:txBody>
          <a:bodyPr>
            <a:normAutofit/>
          </a:bodyPr>
          <a:lstStyle/>
          <a:p>
            <a:r>
              <a:rPr lang="nl-NL" sz="3200" b="1" dirty="0">
                <a:latin typeface="+mn-lt"/>
              </a:rPr>
              <a:t>Zingen </a:t>
            </a:r>
            <a:r>
              <a:rPr lang="nl-NL" sz="3200" b="1" dirty="0" err="1">
                <a:latin typeface="+mn-lt"/>
              </a:rPr>
              <a:t>Opw</a:t>
            </a:r>
            <a:r>
              <a:rPr lang="nl-NL" sz="3200" b="1" dirty="0">
                <a:latin typeface="+mn-lt"/>
              </a:rPr>
              <a:t>. 797: Breng ons samen</a:t>
            </a:r>
          </a:p>
        </p:txBody>
      </p:sp>
      <p:sp>
        <p:nvSpPr>
          <p:cNvPr id="3" name="Tijdelijke aanduiding voor inhoud 2">
            <a:extLst>
              <a:ext uri="{FF2B5EF4-FFF2-40B4-BE49-F238E27FC236}">
                <a16:creationId xmlns:a16="http://schemas.microsoft.com/office/drawing/2014/main" id="{CB0DDEE6-FDAD-4861-A205-A129E752E03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43312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t>U roept ons samen als kerk van de Heer</a:t>
            </a:r>
          </a:p>
          <a:p>
            <a:pPr marL="0" indent="0">
              <a:buNone/>
            </a:pPr>
            <a:r>
              <a:rPr lang="nl-NL" sz="3600" dirty="0"/>
              <a:t>Verbonden met U en elkaar</a:t>
            </a:r>
          </a:p>
          <a:p>
            <a:pPr marL="0" indent="0">
              <a:buNone/>
            </a:pPr>
            <a:r>
              <a:rPr lang="nl-NL" sz="3600" dirty="0"/>
              <a:t>Wij brengen U lof, geven U alle eer</a:t>
            </a:r>
          </a:p>
          <a:p>
            <a:pPr marL="0" indent="0">
              <a:buNone/>
            </a:pPr>
            <a:r>
              <a:rPr lang="nl-NL" sz="3600" dirty="0"/>
              <a:t>Eendrachtig, veelstemmig en dankbaar</a:t>
            </a:r>
          </a:p>
          <a:p>
            <a:pPr marL="0" indent="0">
              <a:buNone/>
            </a:pPr>
            <a:r>
              <a:rPr lang="nl-NL" sz="3600" dirty="0"/>
              <a:t>Jezus is gastheer en nodigt ons uit</a:t>
            </a:r>
          </a:p>
          <a:p>
            <a:pPr marL="0" indent="0">
              <a:buNone/>
            </a:pPr>
            <a:r>
              <a:rPr lang="nl-NL" sz="3600" dirty="0"/>
              <a:t>Waar Jezus woont voelt de liefde zich thuis</a:t>
            </a:r>
          </a:p>
          <a:p>
            <a:pPr marL="0" indent="0">
              <a:buNone/>
            </a:pPr>
            <a:endParaRPr lang="nl-NL" altLang="nl-NL" sz="3600" dirty="0"/>
          </a:p>
        </p:txBody>
      </p:sp>
      <p:sp>
        <p:nvSpPr>
          <p:cNvPr id="2" name="Titel 1">
            <a:extLst>
              <a:ext uri="{FF2B5EF4-FFF2-40B4-BE49-F238E27FC236}">
                <a16:creationId xmlns:a16="http://schemas.microsoft.com/office/drawing/2014/main" id="{78D4BC6B-819C-C3D1-B5AC-8C74B01F670E}"/>
              </a:ext>
            </a:extLst>
          </p:cNvPr>
          <p:cNvSpPr txBox="1">
            <a:spLocks/>
          </p:cNvSpPr>
          <p:nvPr/>
        </p:nvSpPr>
        <p:spPr>
          <a:xfrm>
            <a:off x="628650" y="4032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NL" sz="3600" b="1" dirty="0">
                <a:latin typeface="+mn-lt"/>
              </a:rPr>
              <a:t>Opwekking 797 Breng ons samen</a:t>
            </a:r>
          </a:p>
        </p:txBody>
      </p:sp>
    </p:spTree>
    <p:extLst>
      <p:ext uri="{BB962C8B-B14F-4D97-AF65-F5344CB8AC3E}">
        <p14:creationId xmlns:p14="http://schemas.microsoft.com/office/powerpoint/2010/main" val="31200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algn="l"/>
            <a:endParaRPr lang="nl-NL" altLang="nl-NL" sz="3600" b="1" dirty="0">
              <a:latin typeface="+mn-lt"/>
            </a:endParaRPr>
          </a:p>
        </p:txBody>
      </p:sp>
      <p:sp>
        <p:nvSpPr>
          <p:cNvPr id="25603" name="Tijdelijke aanduiding voor tekst 2"/>
          <p:cNvSpPr>
            <a:spLocks noGrp="1"/>
          </p:cNvSpPr>
          <p:nvPr>
            <p:ph type="body" idx="1"/>
          </p:nvPr>
        </p:nvSpPr>
        <p:spPr>
          <a:xfrm>
            <a:off x="628649" y="1825625"/>
            <a:ext cx="8314629" cy="4351338"/>
          </a:xfrm>
        </p:spPr>
        <p:txBody>
          <a:bodyPr>
            <a:noAutofit/>
          </a:bodyPr>
          <a:lstStyle/>
          <a:p>
            <a:pPr marL="0" indent="0">
              <a:buNone/>
            </a:pPr>
            <a:r>
              <a:rPr lang="nl-NL" sz="3600" dirty="0"/>
              <a:t>Jaag naar de liefde, de vrucht van de Geest</a:t>
            </a:r>
          </a:p>
          <a:p>
            <a:pPr marL="0" indent="0">
              <a:buNone/>
            </a:pPr>
            <a:r>
              <a:rPr lang="nl-NL" sz="3600" dirty="0"/>
              <a:t>Die alles gelooft en verdraagt</a:t>
            </a:r>
          </a:p>
          <a:p>
            <a:pPr marL="0" indent="0">
              <a:buNone/>
            </a:pPr>
            <a:r>
              <a:rPr lang="nl-NL" sz="3600" dirty="0"/>
              <a:t>Streef naar de gaven die God aan ons geeft</a:t>
            </a:r>
          </a:p>
          <a:p>
            <a:pPr marL="0" indent="0">
              <a:buNone/>
            </a:pPr>
            <a:r>
              <a:rPr lang="nl-NL" sz="3600" dirty="0"/>
              <a:t>Veelkleurig, verschillend en dienstbaar</a:t>
            </a:r>
          </a:p>
          <a:p>
            <a:pPr marL="0" indent="0">
              <a:buNone/>
            </a:pPr>
            <a:r>
              <a:rPr lang="nl-NL" sz="3600" dirty="0"/>
              <a:t>Eenheid en waarheid ontmoeten elkaar</a:t>
            </a:r>
          </a:p>
          <a:p>
            <a:pPr marL="0" indent="0">
              <a:buNone/>
            </a:pPr>
            <a:r>
              <a:rPr lang="nl-NL" sz="3600" dirty="0"/>
              <a:t>Liefde brengt samen, verbindt en aanvaardt</a:t>
            </a:r>
          </a:p>
          <a:p>
            <a:pPr marL="0" indent="0">
              <a:buNone/>
            </a:pPr>
            <a:endParaRPr lang="nl-NL" altLang="nl-NL" sz="3600" dirty="0"/>
          </a:p>
        </p:txBody>
      </p:sp>
    </p:spTree>
    <p:extLst>
      <p:ext uri="{BB962C8B-B14F-4D97-AF65-F5344CB8AC3E}">
        <p14:creationId xmlns:p14="http://schemas.microsoft.com/office/powerpoint/2010/main" val="2103192880"/>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1563</Words>
  <Application>Microsoft Office PowerPoint</Application>
  <PresentationFormat>Diavoorstelling (4:3)</PresentationFormat>
  <Paragraphs>182</Paragraphs>
  <Slides>68</Slides>
  <Notes>23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68</vt:i4>
      </vt:variant>
    </vt:vector>
  </HeadingPairs>
  <TitlesOfParts>
    <vt:vector size="74" baseType="lpstr">
      <vt:lpstr>ＭＳ Ｐゴシック</vt:lpstr>
      <vt:lpstr>Arial</vt:lpstr>
      <vt:lpstr>Arial Unicode MS</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Zingen Opw. 797: Breng ons samen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Welkom en mededelingen</vt:lpstr>
      <vt:lpstr>Zingen Psalm  89: 1, 6 en 8 </vt:lpstr>
      <vt:lpstr>PowerPoint-presentatie</vt:lpstr>
      <vt:lpstr>PowerPoint-presentatie</vt:lpstr>
      <vt:lpstr>PowerPoint-presentatie</vt:lpstr>
      <vt:lpstr>PowerPoint-presentatie</vt:lpstr>
      <vt:lpstr>PowerPoint-presentatie</vt:lpstr>
      <vt:lpstr>PowerPoint-presentatie</vt:lpstr>
      <vt:lpstr>Stilte - Bemoediging - Groet</vt:lpstr>
      <vt:lpstr>Gebed</vt:lpstr>
      <vt:lpstr>Glorialied/Loflied  NLB 473: Er is een roos ontloken</vt:lpstr>
      <vt:lpstr>NLB 473</vt:lpstr>
      <vt:lpstr>PowerPoint-presentatie</vt:lpstr>
      <vt:lpstr>PowerPoint-presentatie</vt:lpstr>
      <vt:lpstr>PowerPoint-presentatie</vt:lpstr>
      <vt:lpstr>PowerPoint-presentatie</vt:lpstr>
      <vt:lpstr>PowerPoint-presentatie</vt:lpstr>
      <vt:lpstr>Opstap voor kinderen en gemeente</vt:lpstr>
      <vt:lpstr>De kinderen mogen naar de kindernevendienst</vt:lpstr>
      <vt:lpstr>Schriftlezing:  Micha 5: 1-4a  </vt:lpstr>
      <vt:lpstr>PowerPoint-presentatie</vt:lpstr>
      <vt:lpstr>PowerPoint-presentatie</vt:lpstr>
      <vt:lpstr>Schriftlezingen:  Lucas 1: 39-45   </vt:lpstr>
      <vt:lpstr>PowerPoint-presentatie</vt:lpstr>
      <vt:lpstr>PowerPoint-presentatie</vt:lpstr>
      <vt:lpstr>Schriftlezingen:  Hebreeën 10: 5-10   </vt:lpstr>
      <vt:lpstr>PowerPoint-presentatie</vt:lpstr>
      <vt:lpstr>PowerPoint-presentatie</vt:lpstr>
      <vt:lpstr>Zingen JdH. 330: Leer mij uw weg, o Heer</vt:lpstr>
      <vt:lpstr>PowerPoint-presentatie</vt:lpstr>
      <vt:lpstr>PowerPoint-presentatie</vt:lpstr>
      <vt:lpstr>PowerPoint-presentatie</vt:lpstr>
      <vt:lpstr>PowerPoint-presentatie</vt:lpstr>
      <vt:lpstr>Overdenking</vt:lpstr>
      <vt:lpstr>Zingen Opw. 324: Ik wil komen en knielen</vt:lpstr>
      <vt:lpstr>PowerPoint-presentatie</vt:lpstr>
      <vt:lpstr>De kinderen komen terug van de kindernevendienst</vt:lpstr>
      <vt:lpstr>Kinderlied xxxxxx</vt:lpstr>
      <vt:lpstr>Dankgebed</vt:lpstr>
      <vt:lpstr>PowerPoint-presentatie</vt:lpstr>
      <vt:lpstr>We wachten even tot de kleinste kinderen terugkomen van de oppasdienst</vt:lpstr>
      <vt:lpstr>Zingen Opw. 527: Licht in de nacht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Wegzending en zegen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janna korthoef</dc:creator>
  <cp:lastModifiedBy>Mariakerk Vollenhove</cp:lastModifiedBy>
  <cp:revision>101</cp:revision>
  <dcterms:created xsi:type="dcterms:W3CDTF">2024-04-05T17:29:25Z</dcterms:created>
  <dcterms:modified xsi:type="dcterms:W3CDTF">2024-12-21T09:42:07Z</dcterms:modified>
</cp:coreProperties>
</file>