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8"/>
  </p:notesMasterIdLst>
  <p:sldIdLst>
    <p:sldId id="2826" r:id="rId2"/>
    <p:sldId id="524" r:id="rId3"/>
    <p:sldId id="2894" r:id="rId4"/>
    <p:sldId id="2382" r:id="rId5"/>
    <p:sldId id="2385" r:id="rId6"/>
    <p:sldId id="256" r:id="rId7"/>
    <p:sldId id="2896" r:id="rId8"/>
    <p:sldId id="259" r:id="rId9"/>
    <p:sldId id="523" r:id="rId10"/>
    <p:sldId id="2383" r:id="rId11"/>
    <p:sldId id="2828" r:id="rId12"/>
    <p:sldId id="2879" r:id="rId13"/>
    <p:sldId id="1688" r:id="rId14"/>
    <p:sldId id="1689" r:id="rId15"/>
    <p:sldId id="1690" r:id="rId16"/>
    <p:sldId id="1691" r:id="rId17"/>
    <p:sldId id="1692" r:id="rId18"/>
    <p:sldId id="1693" r:id="rId19"/>
    <p:sldId id="1695" r:id="rId20"/>
    <p:sldId id="1694" r:id="rId21"/>
    <p:sldId id="1696" r:id="rId22"/>
    <p:sldId id="2829" r:id="rId23"/>
    <p:sldId id="2830" r:id="rId24"/>
    <p:sldId id="269" r:id="rId25"/>
    <p:sldId id="270" r:id="rId26"/>
    <p:sldId id="271" r:id="rId27"/>
    <p:sldId id="272" r:id="rId28"/>
    <p:sldId id="2831" r:id="rId29"/>
    <p:sldId id="2832" r:id="rId30"/>
    <p:sldId id="2833" r:id="rId31"/>
    <p:sldId id="2834" r:id="rId32"/>
    <p:sldId id="2835" r:id="rId33"/>
    <p:sldId id="2836" r:id="rId34"/>
    <p:sldId id="2837" r:id="rId35"/>
    <p:sldId id="2838" r:id="rId36"/>
    <p:sldId id="2839" r:id="rId37"/>
    <p:sldId id="2840" r:id="rId38"/>
    <p:sldId id="2842" r:id="rId39"/>
    <p:sldId id="2841" r:id="rId40"/>
    <p:sldId id="2885" r:id="rId41"/>
    <p:sldId id="2886" r:id="rId42"/>
    <p:sldId id="2887" r:id="rId43"/>
    <p:sldId id="2843" r:id="rId44"/>
    <p:sldId id="2844" r:id="rId45"/>
    <p:sldId id="2845" r:id="rId46"/>
    <p:sldId id="257" r:id="rId47"/>
    <p:sldId id="258" r:id="rId48"/>
    <p:sldId id="2846" r:id="rId49"/>
    <p:sldId id="260" r:id="rId50"/>
    <p:sldId id="261" r:id="rId51"/>
    <p:sldId id="2847" r:id="rId52"/>
    <p:sldId id="2888" r:id="rId53"/>
    <p:sldId id="2889" r:id="rId54"/>
    <p:sldId id="2848" r:id="rId55"/>
    <p:sldId id="2849" r:id="rId56"/>
    <p:sldId id="2850" r:id="rId57"/>
    <p:sldId id="2851" r:id="rId58"/>
    <p:sldId id="2852" r:id="rId59"/>
    <p:sldId id="2853" r:id="rId60"/>
    <p:sldId id="2854" r:id="rId61"/>
    <p:sldId id="2855" r:id="rId62"/>
    <p:sldId id="2856" r:id="rId63"/>
    <p:sldId id="2857" r:id="rId64"/>
    <p:sldId id="2882" r:id="rId65"/>
    <p:sldId id="2883" r:id="rId66"/>
    <p:sldId id="2884" r:id="rId67"/>
    <p:sldId id="262" r:id="rId68"/>
    <p:sldId id="2858" r:id="rId69"/>
    <p:sldId id="2859" r:id="rId70"/>
    <p:sldId id="2860" r:id="rId71"/>
    <p:sldId id="2861" r:id="rId72"/>
    <p:sldId id="2862" r:id="rId73"/>
    <p:sldId id="2863" r:id="rId74"/>
    <p:sldId id="2864" r:id="rId75"/>
    <p:sldId id="2865" r:id="rId76"/>
    <p:sldId id="2866" r:id="rId77"/>
    <p:sldId id="2867" r:id="rId78"/>
    <p:sldId id="2868" r:id="rId79"/>
    <p:sldId id="2870" r:id="rId80"/>
    <p:sldId id="2877" r:id="rId81"/>
    <p:sldId id="2871" r:id="rId82"/>
    <p:sldId id="2872" r:id="rId83"/>
    <p:sldId id="2873" r:id="rId84"/>
    <p:sldId id="2874" r:id="rId85"/>
    <p:sldId id="2875" r:id="rId86"/>
    <p:sldId id="2890" r:id="rId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D58F2B-5A85-424A-9935-FEF9A37CBCD7}" v="8" dt="2025-01-31T16:03:31.531"/>
    <p1510:client id="{D27E56CA-943E-451F-BCC3-E25ED2E93419}" v="1" dt="2025-01-31T16:08:53.3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8" autoAdjust="0"/>
    <p:restoredTop sz="94660"/>
  </p:normalViewPr>
  <p:slideViewPr>
    <p:cSldViewPr snapToGrid="0">
      <p:cViewPr varScale="1">
        <p:scale>
          <a:sx n="77" d="100"/>
          <a:sy n="77" d="100"/>
        </p:scale>
        <p:origin x="66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8A03A9-5702-4295-A331-8DDBAF4CF130}" type="datetimeFigureOut">
              <a:rPr lang="nl-NL" smtClean="0"/>
              <a:t>1-2-2025</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DC5A5-6C8D-4C70-9509-4566E294D9DC}" type="slidenum">
              <a:rPr lang="nl-NL" smtClean="0"/>
              <a:t>‹nr.›</a:t>
            </a:fld>
            <a:endParaRPr lang="nl-NL"/>
          </a:p>
        </p:txBody>
      </p:sp>
    </p:spTree>
    <p:extLst>
      <p:ext uri="{BB962C8B-B14F-4D97-AF65-F5344CB8AC3E}">
        <p14:creationId xmlns:p14="http://schemas.microsoft.com/office/powerpoint/2010/main" val="1244156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EE99A177-B98A-2E58-B271-41DAC43E5E1F}"/>
            </a:ext>
          </a:extLst>
        </p:cNvPr>
        <p:cNvGrpSpPr/>
        <p:nvPr/>
      </p:nvGrpSpPr>
      <p:grpSpPr>
        <a:xfrm>
          <a:off x="0" y="0"/>
          <a:ext cx="0" cy="0"/>
          <a:chOff x="0" y="0"/>
          <a:chExt cx="0" cy="0"/>
        </a:xfrm>
      </p:grpSpPr>
      <p:sp>
        <p:nvSpPr>
          <p:cNvPr id="99330" name="Shape 82">
            <a:extLst>
              <a:ext uri="{FF2B5EF4-FFF2-40B4-BE49-F238E27FC236}">
                <a16:creationId xmlns:a16="http://schemas.microsoft.com/office/drawing/2014/main" id="{D3F3BE03-25B2-4E3E-5C34-2DA9287FE6CD}"/>
              </a:ext>
            </a:extLst>
          </p:cNvPr>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b"/>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buClr>
                <a:srgbClr val="000000"/>
              </a:buClr>
              <a:buSzPct val="25000"/>
              <a:buFont typeface="Calibri" pitchFamily="34" charset="0"/>
              <a:buNone/>
            </a:pPr>
            <a:r>
              <a:rPr lang="en-US" altLang="nl-NL">
                <a:solidFill>
                  <a:srgbClr val="000000"/>
                </a:solidFill>
                <a:sym typeface="Calibri" pitchFamily="34" charset="0"/>
              </a:rPr>
              <a:t>*</a:t>
            </a:r>
          </a:p>
        </p:txBody>
      </p:sp>
      <p:sp>
        <p:nvSpPr>
          <p:cNvPr id="99331" name="Shape 83">
            <a:extLst>
              <a:ext uri="{FF2B5EF4-FFF2-40B4-BE49-F238E27FC236}">
                <a16:creationId xmlns:a16="http://schemas.microsoft.com/office/drawing/2014/main" id="{E3F89946-1CC4-FB8C-C8A3-E0698344BA33}"/>
              </a:ext>
            </a:extLst>
          </p:cNvPr>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solidFill>
            <a:srgbClr val="FFFFFF"/>
          </a:solidFill>
          <a:ln w="9525">
            <a:noFill/>
          </a:ln>
          <a:extLst>
            <a:ext uri="{91240B29-F687-4f45-9708-019B960494DF}">
              <a14:hiddenLine xmlns:a14="http://schemas.microsoft.com/office/drawing/2010/main" xmlns="" w="9525">
                <a:solidFill>
                  <a:srgbClr val="000000"/>
                </a:solidFill>
                <a:round/>
                <a:headEnd/>
                <a:tailEnd/>
              </a14:hiddenLine>
            </a:ext>
          </a:extLst>
        </p:spPr>
      </p:sp>
      <p:sp>
        <p:nvSpPr>
          <p:cNvPr id="99332" name="Shape 84">
            <a:extLst>
              <a:ext uri="{FF2B5EF4-FFF2-40B4-BE49-F238E27FC236}">
                <a16:creationId xmlns:a16="http://schemas.microsoft.com/office/drawing/2014/main" id="{6B03FEDB-43E6-6EDF-0ED4-EA03211C6E81}"/>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nchor="ct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endParaRPr lang="nl-NL" altLang="nl-NL" sz="1800">
              <a:solidFill>
                <a:srgbClr val="000000"/>
              </a:solidFill>
              <a:sym typeface="Arial" pitchFamily="34" charset="0"/>
            </a:endParaRPr>
          </a:p>
        </p:txBody>
      </p:sp>
      <p:sp>
        <p:nvSpPr>
          <p:cNvPr id="99333" name="Shape 85">
            <a:extLst>
              <a:ext uri="{FF2B5EF4-FFF2-40B4-BE49-F238E27FC236}">
                <a16:creationId xmlns:a16="http://schemas.microsoft.com/office/drawing/2014/main" id="{3A97731E-81F3-57E3-8F47-048D10CA7C8C}"/>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b"/>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buClr>
                <a:srgbClr val="000000"/>
              </a:buClr>
              <a:buSzPct val="25000"/>
              <a:buFont typeface="Calibri" pitchFamily="34" charset="0"/>
              <a:buNone/>
            </a:pPr>
            <a:r>
              <a:rPr lang="en-US" altLang="nl-NL">
                <a:solidFill>
                  <a:srgbClr val="000000"/>
                </a:solidFill>
                <a:sym typeface="Calibri" pitchFamily="34" charset="0"/>
              </a:rPr>
              <a:t>*</a:t>
            </a:r>
          </a:p>
        </p:txBody>
      </p:sp>
      <p:sp>
        <p:nvSpPr>
          <p:cNvPr id="99334" name="Shape 86">
            <a:extLst>
              <a:ext uri="{FF2B5EF4-FFF2-40B4-BE49-F238E27FC236}">
                <a16:creationId xmlns:a16="http://schemas.microsoft.com/office/drawing/2014/main" id="{B84BBB06-AA9C-A4F7-018C-082DAC5473E0}"/>
              </a:ext>
            </a:extLst>
          </p:cNvPr>
          <p:cNvSpPr>
            <a:spLocks noGrp="1"/>
          </p:cNvSpPr>
          <p:nvPr>
            <p:ph type="body" idx="1"/>
          </p:nvPr>
        </p:nvSpPr>
        <p:spPr bwMode="auto">
          <a:xfrm>
            <a:off x="685800" y="4343400"/>
            <a:ext cx="5484813" cy="41132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nl-NL" altLang="nl-NL"/>
          </a:p>
        </p:txBody>
      </p:sp>
    </p:spTree>
    <p:extLst>
      <p:ext uri="{BB962C8B-B14F-4D97-AF65-F5344CB8AC3E}">
        <p14:creationId xmlns:p14="http://schemas.microsoft.com/office/powerpoint/2010/main" val="4059147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a:p>
        </p:txBody>
      </p:sp>
      <p:sp>
        <p:nvSpPr>
          <p:cNvPr id="76804"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66D01DC-863F-4DCF-A7F5-7C638D3FDAA8}" type="slidenum">
              <a:rPr lang="nl-NL" altLang="nl-NL"/>
              <a:pPr fontAlgn="base">
                <a:spcBef>
                  <a:spcPct val="0"/>
                </a:spcBef>
                <a:spcAft>
                  <a:spcPct val="0"/>
                </a:spcAft>
              </a:pPr>
              <a:t>20</a:t>
            </a:fld>
            <a:endParaRPr lang="nl-NL" altLang="nl-NL"/>
          </a:p>
        </p:txBody>
      </p:sp>
    </p:spTree>
    <p:extLst>
      <p:ext uri="{BB962C8B-B14F-4D97-AF65-F5344CB8AC3E}">
        <p14:creationId xmlns:p14="http://schemas.microsoft.com/office/powerpoint/2010/main" val="3755708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a:p>
        </p:txBody>
      </p:sp>
      <p:sp>
        <p:nvSpPr>
          <p:cNvPr id="76804"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66D01DC-863F-4DCF-A7F5-7C638D3FDAA8}" type="slidenum">
              <a:rPr lang="nl-NL" altLang="nl-NL"/>
              <a:pPr fontAlgn="base">
                <a:spcBef>
                  <a:spcPct val="0"/>
                </a:spcBef>
                <a:spcAft>
                  <a:spcPct val="0"/>
                </a:spcAft>
              </a:pPr>
              <a:t>21</a:t>
            </a:fld>
            <a:endParaRPr lang="nl-NL" altLang="nl-NL"/>
          </a:p>
        </p:txBody>
      </p:sp>
    </p:spTree>
    <p:extLst>
      <p:ext uri="{BB962C8B-B14F-4D97-AF65-F5344CB8AC3E}">
        <p14:creationId xmlns:p14="http://schemas.microsoft.com/office/powerpoint/2010/main" val="3765585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jdelijke aanduiding voor dia-afbeelding 1">
            <a:extLst>
              <a:ext uri="{FF2B5EF4-FFF2-40B4-BE49-F238E27FC236}">
                <a16:creationId xmlns:a16="http://schemas.microsoft.com/office/drawing/2014/main" id="{15390FD5-4BC7-4477-8C37-BCAA949EA2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Tijdelijke aanduiding voor notities 2">
            <a:extLst>
              <a:ext uri="{FF2B5EF4-FFF2-40B4-BE49-F238E27FC236}">
                <a16:creationId xmlns:a16="http://schemas.microsoft.com/office/drawing/2014/main" id="{6C8D48B8-9798-4A6A-992E-3E55AF6FAD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4100" name="Tijdelijke aanduiding voor dianummer 3">
            <a:extLst>
              <a:ext uri="{FF2B5EF4-FFF2-40B4-BE49-F238E27FC236}">
                <a16:creationId xmlns:a16="http://schemas.microsoft.com/office/drawing/2014/main" id="{E067519A-0DD3-4AB3-A323-CBEE061CEE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2A68B3C-3559-4AED-9758-09FCB348DD58}" type="slidenum">
              <a:rPr lang="nl-NL" altLang="nl-NL">
                <a:latin typeface="Times New Roman" panose="02020603050405020304" pitchFamily="18" charset="0"/>
              </a:rPr>
              <a:pPr>
                <a:spcBef>
                  <a:spcPct val="0"/>
                </a:spcBef>
              </a:pPr>
              <a:t>57</a:t>
            </a:fld>
            <a:endParaRPr lang="nl-NL" altLang="nl-NL">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nl-NL" altLang="nl-NL">
              <a:ea typeface="ＭＳ Ｐゴシック" panose="020B0600070205080204" pitchFamily="34" charset="-128"/>
            </a:endParaRPr>
          </a:p>
        </p:txBody>
      </p:sp>
      <p:sp>
        <p:nvSpPr>
          <p:cNvPr id="13316" name="Tijdelijke aanduiding voor dia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5B0338FA-8414-49CA-9B49-0D67403ECBB8}"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79</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63458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EE99A177-B98A-2E58-B271-41DAC43E5E1F}"/>
            </a:ext>
          </a:extLst>
        </p:cNvPr>
        <p:cNvGrpSpPr/>
        <p:nvPr/>
      </p:nvGrpSpPr>
      <p:grpSpPr>
        <a:xfrm>
          <a:off x="0" y="0"/>
          <a:ext cx="0" cy="0"/>
          <a:chOff x="0" y="0"/>
          <a:chExt cx="0" cy="0"/>
        </a:xfrm>
      </p:grpSpPr>
      <p:sp>
        <p:nvSpPr>
          <p:cNvPr id="99330" name="Shape 82">
            <a:extLst>
              <a:ext uri="{FF2B5EF4-FFF2-40B4-BE49-F238E27FC236}">
                <a16:creationId xmlns:a16="http://schemas.microsoft.com/office/drawing/2014/main" id="{D3F3BE03-25B2-4E3E-5C34-2DA9287FE6CD}"/>
              </a:ext>
            </a:extLst>
          </p:cNvPr>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b"/>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buClr>
                <a:srgbClr val="000000"/>
              </a:buClr>
              <a:buSzPct val="25000"/>
              <a:buFont typeface="Calibri" pitchFamily="34" charset="0"/>
              <a:buNone/>
            </a:pPr>
            <a:r>
              <a:rPr lang="en-US" altLang="nl-NL">
                <a:solidFill>
                  <a:srgbClr val="000000"/>
                </a:solidFill>
                <a:sym typeface="Calibri" pitchFamily="34" charset="0"/>
              </a:rPr>
              <a:t>*</a:t>
            </a:r>
          </a:p>
        </p:txBody>
      </p:sp>
      <p:sp>
        <p:nvSpPr>
          <p:cNvPr id="99331" name="Shape 83">
            <a:extLst>
              <a:ext uri="{FF2B5EF4-FFF2-40B4-BE49-F238E27FC236}">
                <a16:creationId xmlns:a16="http://schemas.microsoft.com/office/drawing/2014/main" id="{E3F89946-1CC4-FB8C-C8A3-E0698344BA33}"/>
              </a:ext>
            </a:extLst>
          </p:cNvPr>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solidFill>
            <a:srgbClr val="FFFFFF"/>
          </a:solidFill>
          <a:ln w="9525">
            <a:noFill/>
          </a:ln>
          <a:extLst>
            <a:ext uri="{91240B29-F687-4f45-9708-019B960494DF}">
              <a14:hiddenLine xmlns:a14="http://schemas.microsoft.com/office/drawing/2010/main" xmlns="" w="9525">
                <a:solidFill>
                  <a:srgbClr val="000000"/>
                </a:solidFill>
                <a:round/>
                <a:headEnd/>
                <a:tailEnd/>
              </a14:hiddenLine>
            </a:ext>
          </a:extLst>
        </p:spPr>
      </p:sp>
      <p:sp>
        <p:nvSpPr>
          <p:cNvPr id="99332" name="Shape 84">
            <a:extLst>
              <a:ext uri="{FF2B5EF4-FFF2-40B4-BE49-F238E27FC236}">
                <a16:creationId xmlns:a16="http://schemas.microsoft.com/office/drawing/2014/main" id="{6B03FEDB-43E6-6EDF-0ED4-EA03211C6E81}"/>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nchor="ct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endParaRPr lang="nl-NL" altLang="nl-NL" sz="1800">
              <a:solidFill>
                <a:srgbClr val="000000"/>
              </a:solidFill>
              <a:sym typeface="Arial" pitchFamily="34" charset="0"/>
            </a:endParaRPr>
          </a:p>
        </p:txBody>
      </p:sp>
      <p:sp>
        <p:nvSpPr>
          <p:cNvPr id="99333" name="Shape 85">
            <a:extLst>
              <a:ext uri="{FF2B5EF4-FFF2-40B4-BE49-F238E27FC236}">
                <a16:creationId xmlns:a16="http://schemas.microsoft.com/office/drawing/2014/main" id="{3A97731E-81F3-57E3-8F47-048D10CA7C8C}"/>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b"/>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buClr>
                <a:srgbClr val="000000"/>
              </a:buClr>
              <a:buSzPct val="25000"/>
              <a:buFont typeface="Calibri" pitchFamily="34" charset="0"/>
              <a:buNone/>
            </a:pPr>
            <a:r>
              <a:rPr lang="en-US" altLang="nl-NL">
                <a:solidFill>
                  <a:srgbClr val="000000"/>
                </a:solidFill>
                <a:sym typeface="Calibri" pitchFamily="34" charset="0"/>
              </a:rPr>
              <a:t>*</a:t>
            </a:r>
          </a:p>
        </p:txBody>
      </p:sp>
      <p:sp>
        <p:nvSpPr>
          <p:cNvPr id="99334" name="Shape 86">
            <a:extLst>
              <a:ext uri="{FF2B5EF4-FFF2-40B4-BE49-F238E27FC236}">
                <a16:creationId xmlns:a16="http://schemas.microsoft.com/office/drawing/2014/main" id="{B84BBB06-AA9C-A4F7-018C-082DAC5473E0}"/>
              </a:ext>
            </a:extLst>
          </p:cNvPr>
          <p:cNvSpPr>
            <a:spLocks noGrp="1"/>
          </p:cNvSpPr>
          <p:nvPr>
            <p:ph type="body" idx="1"/>
          </p:nvPr>
        </p:nvSpPr>
        <p:spPr bwMode="auto">
          <a:xfrm>
            <a:off x="685800" y="4343400"/>
            <a:ext cx="5484813" cy="41132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nl-NL" altLang="nl-NL"/>
          </a:p>
        </p:txBody>
      </p:sp>
    </p:spTree>
    <p:extLst>
      <p:ext uri="{BB962C8B-B14F-4D97-AF65-F5344CB8AC3E}">
        <p14:creationId xmlns:p14="http://schemas.microsoft.com/office/powerpoint/2010/main" val="420491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a:p>
        </p:txBody>
      </p:sp>
      <p:sp>
        <p:nvSpPr>
          <p:cNvPr id="76804"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66D01DC-863F-4DCF-A7F5-7C638D3FDAA8}" type="slidenum">
              <a:rPr lang="nl-NL" altLang="nl-NL"/>
              <a:pPr fontAlgn="base">
                <a:spcBef>
                  <a:spcPct val="0"/>
                </a:spcBef>
                <a:spcAft>
                  <a:spcPct val="0"/>
                </a:spcAft>
              </a:pPr>
              <a:t>13</a:t>
            </a:fld>
            <a:endParaRPr lang="nl-NL" altLang="nl-NL"/>
          </a:p>
        </p:txBody>
      </p:sp>
    </p:spTree>
    <p:extLst>
      <p:ext uri="{BB962C8B-B14F-4D97-AF65-F5344CB8AC3E}">
        <p14:creationId xmlns:p14="http://schemas.microsoft.com/office/powerpoint/2010/main" val="2492739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a:p>
        </p:txBody>
      </p:sp>
      <p:sp>
        <p:nvSpPr>
          <p:cNvPr id="76804"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66D01DC-863F-4DCF-A7F5-7C638D3FDAA8}" type="slidenum">
              <a:rPr lang="nl-NL" altLang="nl-NL"/>
              <a:pPr fontAlgn="base">
                <a:spcBef>
                  <a:spcPct val="0"/>
                </a:spcBef>
                <a:spcAft>
                  <a:spcPct val="0"/>
                </a:spcAft>
              </a:pPr>
              <a:t>14</a:t>
            </a:fld>
            <a:endParaRPr lang="nl-NL" altLang="nl-NL"/>
          </a:p>
        </p:txBody>
      </p:sp>
    </p:spTree>
    <p:extLst>
      <p:ext uri="{BB962C8B-B14F-4D97-AF65-F5344CB8AC3E}">
        <p14:creationId xmlns:p14="http://schemas.microsoft.com/office/powerpoint/2010/main" val="1169238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a:p>
        </p:txBody>
      </p:sp>
      <p:sp>
        <p:nvSpPr>
          <p:cNvPr id="76804"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66D01DC-863F-4DCF-A7F5-7C638D3FDAA8}" type="slidenum">
              <a:rPr lang="nl-NL" altLang="nl-NL"/>
              <a:pPr fontAlgn="base">
                <a:spcBef>
                  <a:spcPct val="0"/>
                </a:spcBef>
                <a:spcAft>
                  <a:spcPct val="0"/>
                </a:spcAft>
              </a:pPr>
              <a:t>15</a:t>
            </a:fld>
            <a:endParaRPr lang="nl-NL" altLang="nl-NL"/>
          </a:p>
        </p:txBody>
      </p:sp>
    </p:spTree>
    <p:extLst>
      <p:ext uri="{BB962C8B-B14F-4D97-AF65-F5344CB8AC3E}">
        <p14:creationId xmlns:p14="http://schemas.microsoft.com/office/powerpoint/2010/main" val="1702542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a:p>
        </p:txBody>
      </p:sp>
      <p:sp>
        <p:nvSpPr>
          <p:cNvPr id="76804"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66D01DC-863F-4DCF-A7F5-7C638D3FDAA8}" type="slidenum">
              <a:rPr lang="nl-NL" altLang="nl-NL"/>
              <a:pPr fontAlgn="base">
                <a:spcBef>
                  <a:spcPct val="0"/>
                </a:spcBef>
                <a:spcAft>
                  <a:spcPct val="0"/>
                </a:spcAft>
              </a:pPr>
              <a:t>16</a:t>
            </a:fld>
            <a:endParaRPr lang="nl-NL" altLang="nl-NL"/>
          </a:p>
        </p:txBody>
      </p:sp>
    </p:spTree>
    <p:extLst>
      <p:ext uri="{BB962C8B-B14F-4D97-AF65-F5344CB8AC3E}">
        <p14:creationId xmlns:p14="http://schemas.microsoft.com/office/powerpoint/2010/main" val="531671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a:p>
        </p:txBody>
      </p:sp>
      <p:sp>
        <p:nvSpPr>
          <p:cNvPr id="76804"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66D01DC-863F-4DCF-A7F5-7C638D3FDAA8}" type="slidenum">
              <a:rPr lang="nl-NL" altLang="nl-NL"/>
              <a:pPr fontAlgn="base">
                <a:spcBef>
                  <a:spcPct val="0"/>
                </a:spcBef>
                <a:spcAft>
                  <a:spcPct val="0"/>
                </a:spcAft>
              </a:pPr>
              <a:t>17</a:t>
            </a:fld>
            <a:endParaRPr lang="nl-NL" altLang="nl-NL"/>
          </a:p>
        </p:txBody>
      </p:sp>
    </p:spTree>
    <p:extLst>
      <p:ext uri="{BB962C8B-B14F-4D97-AF65-F5344CB8AC3E}">
        <p14:creationId xmlns:p14="http://schemas.microsoft.com/office/powerpoint/2010/main" val="1479197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a:p>
        </p:txBody>
      </p:sp>
      <p:sp>
        <p:nvSpPr>
          <p:cNvPr id="76804"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66D01DC-863F-4DCF-A7F5-7C638D3FDAA8}" type="slidenum">
              <a:rPr lang="nl-NL" altLang="nl-NL"/>
              <a:pPr fontAlgn="base">
                <a:spcBef>
                  <a:spcPct val="0"/>
                </a:spcBef>
                <a:spcAft>
                  <a:spcPct val="0"/>
                </a:spcAft>
              </a:pPr>
              <a:t>18</a:t>
            </a:fld>
            <a:endParaRPr lang="nl-NL" altLang="nl-NL"/>
          </a:p>
        </p:txBody>
      </p:sp>
    </p:spTree>
    <p:extLst>
      <p:ext uri="{BB962C8B-B14F-4D97-AF65-F5344CB8AC3E}">
        <p14:creationId xmlns:p14="http://schemas.microsoft.com/office/powerpoint/2010/main" val="3269017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a:p>
        </p:txBody>
      </p:sp>
      <p:sp>
        <p:nvSpPr>
          <p:cNvPr id="76804"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66D01DC-863F-4DCF-A7F5-7C638D3FDAA8}" type="slidenum">
              <a:rPr lang="nl-NL" altLang="nl-NL"/>
              <a:pPr fontAlgn="base">
                <a:spcBef>
                  <a:spcPct val="0"/>
                </a:spcBef>
                <a:spcAft>
                  <a:spcPct val="0"/>
                </a:spcAft>
              </a:pPr>
              <a:t>19</a:t>
            </a:fld>
            <a:endParaRPr lang="nl-NL" altLang="nl-NL"/>
          </a:p>
        </p:txBody>
      </p:sp>
    </p:spTree>
    <p:extLst>
      <p:ext uri="{BB962C8B-B14F-4D97-AF65-F5344CB8AC3E}">
        <p14:creationId xmlns:p14="http://schemas.microsoft.com/office/powerpoint/2010/main" val="776614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FBCBC3A1-F691-45AF-B2A3-BFC90B44C81F}" type="datetimeFigureOut">
              <a:rPr lang="nl-NL" smtClean="0"/>
              <a:t>1-2-2025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47E142A-BF75-4F77-AC6F-4BB2293B3CEA}" type="slidenum">
              <a:rPr lang="nl-NL" smtClean="0"/>
              <a:t>‹nr.›</a:t>
            </a:fld>
            <a:endParaRPr lang="nl-NL"/>
          </a:p>
        </p:txBody>
      </p:sp>
    </p:spTree>
    <p:extLst>
      <p:ext uri="{BB962C8B-B14F-4D97-AF65-F5344CB8AC3E}">
        <p14:creationId xmlns:p14="http://schemas.microsoft.com/office/powerpoint/2010/main" val="1721860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BCBC3A1-F691-45AF-B2A3-BFC90B44C81F}" type="datetimeFigureOut">
              <a:rPr lang="nl-NL" smtClean="0"/>
              <a:t>1-2-2025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47E142A-BF75-4F77-AC6F-4BB2293B3CEA}" type="slidenum">
              <a:rPr lang="nl-NL" smtClean="0"/>
              <a:t>‹nr.›</a:t>
            </a:fld>
            <a:endParaRPr lang="nl-NL"/>
          </a:p>
        </p:txBody>
      </p:sp>
    </p:spTree>
    <p:extLst>
      <p:ext uri="{BB962C8B-B14F-4D97-AF65-F5344CB8AC3E}">
        <p14:creationId xmlns:p14="http://schemas.microsoft.com/office/powerpoint/2010/main" val="3713770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BCBC3A1-F691-45AF-B2A3-BFC90B44C81F}" type="datetimeFigureOut">
              <a:rPr lang="nl-NL" smtClean="0"/>
              <a:t>1-2-2025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47E142A-BF75-4F77-AC6F-4BB2293B3CEA}" type="slidenum">
              <a:rPr lang="nl-NL" smtClean="0"/>
              <a:t>‹nr.›</a:t>
            </a:fld>
            <a:endParaRPr lang="nl-NL"/>
          </a:p>
        </p:txBody>
      </p:sp>
    </p:spTree>
    <p:extLst>
      <p:ext uri="{BB962C8B-B14F-4D97-AF65-F5344CB8AC3E}">
        <p14:creationId xmlns:p14="http://schemas.microsoft.com/office/powerpoint/2010/main" val="3967315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el 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48B3D0-8028-4093-BFCB-F935C4FD7C56}"/>
              </a:ext>
            </a:extLst>
          </p:cNvPr>
          <p:cNvSpPr>
            <a:spLocks noGrp="1"/>
          </p:cNvSpPr>
          <p:nvPr>
            <p:ph type="title"/>
          </p:nvPr>
        </p:nvSpPr>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FCA7CA8D-FABC-4EA3-851C-6E91CE55309E}"/>
              </a:ext>
            </a:extLst>
          </p:cNvPr>
          <p:cNvSpPr>
            <a:spLocks noGrp="1"/>
          </p:cNvSpPr>
          <p:nvPr>
            <p:ph type="body"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9AFC39D-7289-4416-872B-F7EAC3B94E09}"/>
              </a:ext>
            </a:extLst>
          </p:cNvPr>
          <p:cNvSpPr>
            <a:spLocks noGrp="1"/>
          </p:cNvSpPr>
          <p:nvPr>
            <p:ph type="dt" sz="half" idx="10"/>
          </p:nvPr>
        </p:nvSpPr>
        <p:spPr/>
        <p:txBody>
          <a:bodyPr/>
          <a:lstStyle/>
          <a:p>
            <a:fld id="{BE0EFFB2-3961-4BDA-8898-DCA4D31B45A6}" type="datetimeFigureOut">
              <a:rPr lang="nl-NL" smtClean="0"/>
              <a:t>1-2-2025</a:t>
            </a:fld>
            <a:endParaRPr lang="nl-NL"/>
          </a:p>
        </p:txBody>
      </p:sp>
      <p:sp>
        <p:nvSpPr>
          <p:cNvPr id="5" name="Tijdelijke aanduiding voor voettekst 4">
            <a:extLst>
              <a:ext uri="{FF2B5EF4-FFF2-40B4-BE49-F238E27FC236}">
                <a16:creationId xmlns:a16="http://schemas.microsoft.com/office/drawing/2014/main" id="{6F08DA97-AF83-415E-9161-FEB9861402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13B9412-D864-42B6-B171-591808B329F4}"/>
              </a:ext>
            </a:extLst>
          </p:cNvPr>
          <p:cNvSpPr>
            <a:spLocks noGrp="1"/>
          </p:cNvSpPr>
          <p:nvPr>
            <p:ph type="sldNum" sz="quarter" idx="12"/>
          </p:nvPr>
        </p:nvSpPr>
        <p:spPr/>
        <p:txBody>
          <a:bodyPr/>
          <a:lstStyle/>
          <a:p>
            <a:fld id="{BC7E3F6B-80C2-4F1C-8CBF-34D0F9677979}" type="slidenum">
              <a:rPr lang="nl-NL" smtClean="0"/>
              <a:t>‹nr.›</a:t>
            </a:fld>
            <a:endParaRPr lang="nl-NL"/>
          </a:p>
        </p:txBody>
      </p:sp>
    </p:spTree>
    <p:extLst>
      <p:ext uri="{BB962C8B-B14F-4D97-AF65-F5344CB8AC3E}">
        <p14:creationId xmlns:p14="http://schemas.microsoft.com/office/powerpoint/2010/main" val="3841445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BCBC3A1-F691-45AF-B2A3-BFC90B44C81F}" type="datetimeFigureOut">
              <a:rPr lang="nl-NL" smtClean="0"/>
              <a:t>1-2-2025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47E142A-BF75-4F77-AC6F-4BB2293B3CEA}" type="slidenum">
              <a:rPr lang="nl-NL" smtClean="0"/>
              <a:t>‹nr.›</a:t>
            </a:fld>
            <a:endParaRPr lang="nl-NL"/>
          </a:p>
        </p:txBody>
      </p:sp>
    </p:spTree>
    <p:extLst>
      <p:ext uri="{BB962C8B-B14F-4D97-AF65-F5344CB8AC3E}">
        <p14:creationId xmlns:p14="http://schemas.microsoft.com/office/powerpoint/2010/main" val="2821505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FBCBC3A1-F691-45AF-B2A3-BFC90B44C81F}" type="datetimeFigureOut">
              <a:rPr lang="nl-NL" smtClean="0"/>
              <a:t>1-2-2025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47E142A-BF75-4F77-AC6F-4BB2293B3CEA}" type="slidenum">
              <a:rPr lang="nl-NL" smtClean="0"/>
              <a:t>‹nr.›</a:t>
            </a:fld>
            <a:endParaRPr lang="nl-NL"/>
          </a:p>
        </p:txBody>
      </p:sp>
    </p:spTree>
    <p:extLst>
      <p:ext uri="{BB962C8B-B14F-4D97-AF65-F5344CB8AC3E}">
        <p14:creationId xmlns:p14="http://schemas.microsoft.com/office/powerpoint/2010/main" val="1292114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FBCBC3A1-F691-45AF-B2A3-BFC90B44C81F}" type="datetimeFigureOut">
              <a:rPr lang="nl-NL" smtClean="0"/>
              <a:t>1-2-2025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647E142A-BF75-4F77-AC6F-4BB2293B3CEA}" type="slidenum">
              <a:rPr lang="nl-NL" smtClean="0"/>
              <a:t>‹nr.›</a:t>
            </a:fld>
            <a:endParaRPr lang="nl-NL"/>
          </a:p>
        </p:txBody>
      </p:sp>
    </p:spTree>
    <p:extLst>
      <p:ext uri="{BB962C8B-B14F-4D97-AF65-F5344CB8AC3E}">
        <p14:creationId xmlns:p14="http://schemas.microsoft.com/office/powerpoint/2010/main" val="4021860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FBCBC3A1-F691-45AF-B2A3-BFC90B44C81F}" type="datetimeFigureOut">
              <a:rPr lang="nl-NL" smtClean="0"/>
              <a:t>1-2-2025</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647E142A-BF75-4F77-AC6F-4BB2293B3CEA}" type="slidenum">
              <a:rPr lang="nl-NL" smtClean="0"/>
              <a:t>‹nr.›</a:t>
            </a:fld>
            <a:endParaRPr lang="nl-NL"/>
          </a:p>
        </p:txBody>
      </p:sp>
    </p:spTree>
    <p:extLst>
      <p:ext uri="{BB962C8B-B14F-4D97-AF65-F5344CB8AC3E}">
        <p14:creationId xmlns:p14="http://schemas.microsoft.com/office/powerpoint/2010/main" val="3188282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FBCBC3A1-F691-45AF-B2A3-BFC90B44C81F}" type="datetimeFigureOut">
              <a:rPr lang="nl-NL" smtClean="0"/>
              <a:t>1-2-2025</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647E142A-BF75-4F77-AC6F-4BB2293B3CEA}" type="slidenum">
              <a:rPr lang="nl-NL" smtClean="0"/>
              <a:t>‹nr.›</a:t>
            </a:fld>
            <a:endParaRPr lang="nl-NL"/>
          </a:p>
        </p:txBody>
      </p:sp>
    </p:spTree>
    <p:extLst>
      <p:ext uri="{BB962C8B-B14F-4D97-AF65-F5344CB8AC3E}">
        <p14:creationId xmlns:p14="http://schemas.microsoft.com/office/powerpoint/2010/main" val="1632132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CBC3A1-F691-45AF-B2A3-BFC90B44C81F}" type="datetimeFigureOut">
              <a:rPr lang="nl-NL" smtClean="0"/>
              <a:t>1-2-2025</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647E142A-BF75-4F77-AC6F-4BB2293B3CEA}" type="slidenum">
              <a:rPr lang="nl-NL" smtClean="0"/>
              <a:t>‹nr.›</a:t>
            </a:fld>
            <a:endParaRPr lang="nl-NL"/>
          </a:p>
        </p:txBody>
      </p:sp>
    </p:spTree>
    <p:extLst>
      <p:ext uri="{BB962C8B-B14F-4D97-AF65-F5344CB8AC3E}">
        <p14:creationId xmlns:p14="http://schemas.microsoft.com/office/powerpoint/2010/main" val="643220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BCBC3A1-F691-45AF-B2A3-BFC90B44C81F}" type="datetimeFigureOut">
              <a:rPr lang="nl-NL" smtClean="0"/>
              <a:t>1-2-2025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647E142A-BF75-4F77-AC6F-4BB2293B3CEA}" type="slidenum">
              <a:rPr lang="nl-NL" smtClean="0"/>
              <a:t>‹nr.›</a:t>
            </a:fld>
            <a:endParaRPr lang="nl-NL"/>
          </a:p>
        </p:txBody>
      </p:sp>
    </p:spTree>
    <p:extLst>
      <p:ext uri="{BB962C8B-B14F-4D97-AF65-F5344CB8AC3E}">
        <p14:creationId xmlns:p14="http://schemas.microsoft.com/office/powerpoint/2010/main" val="2465113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BCBC3A1-F691-45AF-B2A3-BFC90B44C81F}" type="datetimeFigureOut">
              <a:rPr lang="nl-NL" smtClean="0"/>
              <a:t>1-2-2025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647E142A-BF75-4F77-AC6F-4BB2293B3CEA}" type="slidenum">
              <a:rPr lang="nl-NL" smtClean="0"/>
              <a:t>‹nr.›</a:t>
            </a:fld>
            <a:endParaRPr lang="nl-NL"/>
          </a:p>
        </p:txBody>
      </p:sp>
    </p:spTree>
    <p:extLst>
      <p:ext uri="{BB962C8B-B14F-4D97-AF65-F5344CB8AC3E}">
        <p14:creationId xmlns:p14="http://schemas.microsoft.com/office/powerpoint/2010/main" val="396079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CBC3A1-F691-45AF-B2A3-BFC90B44C81F}" type="datetimeFigureOut">
              <a:rPr lang="nl-NL" smtClean="0"/>
              <a:t>1-2-2025</a:t>
            </a:fld>
            <a:endParaRPr lang="nl-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142A-BF75-4F77-AC6F-4BB2293B3CEA}" type="slidenum">
              <a:rPr lang="nl-NL" smtClean="0"/>
              <a:t>‹nr.›</a:t>
            </a:fld>
            <a:endParaRPr lang="nl-NL"/>
          </a:p>
        </p:txBody>
      </p:sp>
    </p:spTree>
    <p:extLst>
      <p:ext uri="{BB962C8B-B14F-4D97-AF65-F5344CB8AC3E}">
        <p14:creationId xmlns:p14="http://schemas.microsoft.com/office/powerpoint/2010/main" val="1536161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nickmonshouwerhu.blogspot.com/2015/11/muziekles-een-lied-aanleren.html"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package" Target="../embeddings/Microsoft_PowerPoint_Presentation.pptx"/><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pxhere.com/nl/photo/706641" TargetMode="External"/><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90634-A0A9-E7B1-704D-A936E4D923D0}"/>
            </a:ext>
          </a:extLst>
        </p:cNvPr>
        <p:cNvGrpSpPr/>
        <p:nvPr/>
      </p:nvGrpSpPr>
      <p:grpSpPr>
        <a:xfrm>
          <a:off x="0" y="0"/>
          <a:ext cx="0" cy="0"/>
          <a:chOff x="0" y="0"/>
          <a:chExt cx="0" cy="0"/>
        </a:xfrm>
      </p:grpSpPr>
      <p:sp>
        <p:nvSpPr>
          <p:cNvPr id="2050" name="Shape 78">
            <a:extLst>
              <a:ext uri="{FF2B5EF4-FFF2-40B4-BE49-F238E27FC236}">
                <a16:creationId xmlns:a16="http://schemas.microsoft.com/office/drawing/2014/main" id="{5FF9BB71-776C-F431-2250-E96C7347D3AD}"/>
              </a:ext>
            </a:extLst>
          </p:cNvPr>
          <p:cNvSpPr txBox="1">
            <a:spLocks noChangeArrowheads="1"/>
          </p:cNvSpPr>
          <p:nvPr/>
        </p:nvSpPr>
        <p:spPr bwMode="auto">
          <a:xfrm>
            <a:off x="0" y="287866"/>
            <a:ext cx="8229600" cy="1024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Clr>
                <a:srgbClr val="000000"/>
              </a:buClr>
              <a:buSzPct val="25000"/>
              <a:buFont typeface="Calibri" pitchFamily="34" charset="0"/>
              <a:buNone/>
            </a:pPr>
            <a:r>
              <a:rPr lang="en-US" altLang="nl-NL" sz="3600" b="1" dirty="0">
                <a:solidFill>
                  <a:srgbClr val="000000"/>
                </a:solidFill>
                <a:sym typeface="Calibri" pitchFamily="34" charset="0"/>
              </a:rPr>
              <a:t>   </a:t>
            </a:r>
            <a:r>
              <a:rPr lang="en-US" altLang="nl-NL" b="1" dirty="0">
                <a:solidFill>
                  <a:srgbClr val="000000"/>
                </a:solidFill>
                <a:sym typeface="Calibri" pitchFamily="34" charset="0"/>
              </a:rPr>
              <a:t>Welkom</a:t>
            </a:r>
          </a:p>
          <a:p>
            <a:pPr eaLnBrk="1" hangingPunct="1">
              <a:spcBef>
                <a:spcPct val="0"/>
              </a:spcBef>
              <a:buClr>
                <a:srgbClr val="000000"/>
              </a:buClr>
              <a:buSzPct val="25000"/>
              <a:buFont typeface="Calibri" pitchFamily="34" charset="0"/>
              <a:buNone/>
            </a:pPr>
            <a:r>
              <a:rPr lang="en-US" altLang="nl-NL" b="1" dirty="0">
                <a:solidFill>
                  <a:srgbClr val="000000"/>
                </a:solidFill>
                <a:sym typeface="Calibri" pitchFamily="34" charset="0"/>
              </a:rPr>
              <a:t>   </a:t>
            </a:r>
          </a:p>
        </p:txBody>
      </p:sp>
      <p:sp>
        <p:nvSpPr>
          <p:cNvPr id="2051" name="Shape 79">
            <a:extLst>
              <a:ext uri="{FF2B5EF4-FFF2-40B4-BE49-F238E27FC236}">
                <a16:creationId xmlns:a16="http://schemas.microsoft.com/office/drawing/2014/main" id="{D6B2B661-6078-95E1-8B5A-3AC1AB411DBE}"/>
              </a:ext>
            </a:extLst>
          </p:cNvPr>
          <p:cNvSpPr txBox="1">
            <a:spLocks noChangeArrowheads="1"/>
          </p:cNvSpPr>
          <p:nvPr/>
        </p:nvSpPr>
        <p:spPr bwMode="auto">
          <a:xfrm>
            <a:off x="0" y="973668"/>
            <a:ext cx="6700038" cy="5711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342900" indent="-342900"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Clr>
                <a:srgbClr val="000000"/>
              </a:buClr>
              <a:buSzPct val="25000"/>
              <a:buFont typeface="Calibri" pitchFamily="34" charset="0"/>
              <a:buNone/>
            </a:pPr>
            <a:r>
              <a:rPr lang="en-US" altLang="nl-NL" sz="3600" b="1" dirty="0">
                <a:solidFill>
                  <a:srgbClr val="000000"/>
                </a:solidFill>
                <a:sym typeface="Calibri" pitchFamily="34" charset="0"/>
              </a:rPr>
              <a:t>   </a:t>
            </a:r>
            <a:r>
              <a:rPr lang="en-US" altLang="nl-NL" b="1" dirty="0" err="1">
                <a:solidFill>
                  <a:srgbClr val="000000"/>
                </a:solidFill>
                <a:sym typeface="Calibri" pitchFamily="34" charset="0"/>
              </a:rPr>
              <a:t>Voorganger</a:t>
            </a:r>
            <a:r>
              <a:rPr lang="en-US" altLang="nl-NL" b="1" dirty="0">
                <a:solidFill>
                  <a:srgbClr val="000000"/>
                </a:solidFill>
                <a:sym typeface="Calibri" pitchFamily="34" charset="0"/>
              </a:rPr>
              <a:t>:</a:t>
            </a:r>
            <a:r>
              <a:rPr lang="en-US" altLang="nl-NL" i="1" dirty="0">
                <a:solidFill>
                  <a:srgbClr val="000000"/>
                </a:solidFill>
                <a:sym typeface="Calibri" pitchFamily="34" charset="0"/>
              </a:rPr>
              <a:t> </a:t>
            </a:r>
          </a:p>
          <a:p>
            <a:pPr eaLnBrk="1" hangingPunct="1">
              <a:spcBef>
                <a:spcPts val="900"/>
              </a:spcBef>
              <a:buClr>
                <a:srgbClr val="000000"/>
              </a:buClr>
              <a:buSzPct val="25000"/>
              <a:buNone/>
            </a:pPr>
            <a:r>
              <a:rPr lang="en-US" altLang="nl-NL" b="1" dirty="0">
                <a:solidFill>
                  <a:srgbClr val="000000"/>
                </a:solidFill>
                <a:sym typeface="Calibri" pitchFamily="34" charset="0"/>
              </a:rPr>
              <a:t>   </a:t>
            </a:r>
            <a:r>
              <a:rPr lang="en-US" altLang="nl-NL" dirty="0">
                <a:solidFill>
                  <a:srgbClr val="000000"/>
                </a:solidFill>
                <a:sym typeface="Calibri" pitchFamily="34" charset="0"/>
              </a:rPr>
              <a:t>Ds. </a:t>
            </a:r>
            <a:r>
              <a:rPr lang="en-US" altLang="nl-NL" dirty="0" err="1">
                <a:solidFill>
                  <a:srgbClr val="000000"/>
                </a:solidFill>
                <a:sym typeface="Calibri" pitchFamily="34" charset="0"/>
              </a:rPr>
              <a:t>Douwe</a:t>
            </a:r>
            <a:r>
              <a:rPr lang="en-US" altLang="nl-NL" dirty="0">
                <a:solidFill>
                  <a:srgbClr val="000000"/>
                </a:solidFill>
                <a:sym typeface="Calibri" pitchFamily="34" charset="0"/>
              </a:rPr>
              <a:t> </a:t>
            </a:r>
            <a:r>
              <a:rPr lang="en-US" altLang="nl-NL" dirty="0" err="1">
                <a:solidFill>
                  <a:srgbClr val="000000"/>
                </a:solidFill>
                <a:sym typeface="Calibri" pitchFamily="34" charset="0"/>
              </a:rPr>
              <a:t>Wijmenga</a:t>
            </a:r>
            <a:endParaRPr lang="en-US" altLang="nl-NL" dirty="0">
              <a:solidFill>
                <a:srgbClr val="000000"/>
              </a:solidFill>
              <a:sym typeface="Calibri" pitchFamily="34" charset="0"/>
            </a:endParaRPr>
          </a:p>
          <a:p>
            <a:pPr eaLnBrk="1" hangingPunct="1">
              <a:spcBef>
                <a:spcPts val="900"/>
              </a:spcBef>
              <a:buClr>
                <a:srgbClr val="000000"/>
              </a:buClr>
              <a:buSzPct val="25000"/>
              <a:buNone/>
            </a:pPr>
            <a:r>
              <a:rPr lang="en-US" altLang="nl-NL" b="1" dirty="0">
                <a:solidFill>
                  <a:srgbClr val="000000"/>
                </a:solidFill>
                <a:sym typeface="Calibri" pitchFamily="34" charset="0"/>
              </a:rPr>
              <a:t>	</a:t>
            </a:r>
            <a:r>
              <a:rPr lang="en-US" altLang="nl-NL" b="1" dirty="0" err="1">
                <a:solidFill>
                  <a:srgbClr val="000000"/>
                </a:solidFill>
                <a:sym typeface="Calibri" pitchFamily="34" charset="0"/>
              </a:rPr>
              <a:t>Ouderling</a:t>
            </a:r>
            <a:r>
              <a:rPr lang="en-US" altLang="nl-NL" b="1" dirty="0">
                <a:solidFill>
                  <a:srgbClr val="000000"/>
                </a:solidFill>
                <a:sym typeface="Calibri" pitchFamily="34" charset="0"/>
              </a:rPr>
              <a:t> van </a:t>
            </a:r>
            <a:r>
              <a:rPr lang="en-US" altLang="nl-NL" b="1" dirty="0" err="1">
                <a:solidFill>
                  <a:srgbClr val="000000"/>
                </a:solidFill>
                <a:sym typeface="Calibri" pitchFamily="34" charset="0"/>
              </a:rPr>
              <a:t>dienst</a:t>
            </a:r>
            <a:r>
              <a:rPr lang="en-US" altLang="nl-NL" b="1" dirty="0">
                <a:solidFill>
                  <a:srgbClr val="000000"/>
                </a:solidFill>
                <a:sym typeface="Calibri" pitchFamily="34" charset="0"/>
              </a:rPr>
              <a:t>:</a:t>
            </a:r>
          </a:p>
          <a:p>
            <a:pPr eaLnBrk="1" hangingPunct="1">
              <a:spcBef>
                <a:spcPts val="900"/>
              </a:spcBef>
              <a:buClr>
                <a:srgbClr val="000000"/>
              </a:buClr>
              <a:buSzPct val="25000"/>
              <a:buNone/>
            </a:pPr>
            <a:r>
              <a:rPr lang="en-US" altLang="nl-NL" b="1" dirty="0">
                <a:solidFill>
                  <a:srgbClr val="000000"/>
                </a:solidFill>
                <a:sym typeface="Calibri" pitchFamily="34" charset="0"/>
              </a:rPr>
              <a:t>    </a:t>
            </a:r>
            <a:r>
              <a:rPr lang="en-US" altLang="nl-NL" dirty="0">
                <a:solidFill>
                  <a:srgbClr val="000000"/>
                </a:solidFill>
                <a:sym typeface="Calibri" pitchFamily="34" charset="0"/>
              </a:rPr>
              <a:t>Elsbeth </a:t>
            </a:r>
            <a:r>
              <a:rPr lang="en-US" altLang="nl-NL">
                <a:solidFill>
                  <a:srgbClr val="000000"/>
                </a:solidFill>
                <a:sym typeface="Calibri" pitchFamily="34" charset="0"/>
              </a:rPr>
              <a:t>Folkerts</a:t>
            </a:r>
            <a:endParaRPr lang="en-US" altLang="nl-NL" dirty="0">
              <a:solidFill>
                <a:srgbClr val="000000"/>
              </a:solidFill>
              <a:sym typeface="Calibri" pitchFamily="34" charset="0"/>
            </a:endParaRPr>
          </a:p>
          <a:p>
            <a:pPr eaLnBrk="1" hangingPunct="1">
              <a:spcBef>
                <a:spcPts val="900"/>
              </a:spcBef>
              <a:buClr>
                <a:srgbClr val="000000"/>
              </a:buClr>
              <a:buSzPct val="25000"/>
              <a:buFont typeface="Calibri" pitchFamily="34" charset="0"/>
              <a:buNone/>
            </a:pPr>
            <a:r>
              <a:rPr lang="en-US" altLang="nl-NL" b="1" dirty="0">
                <a:solidFill>
                  <a:srgbClr val="000000"/>
                </a:solidFill>
                <a:sym typeface="Calibri" pitchFamily="34" charset="0"/>
              </a:rPr>
              <a:t>	</a:t>
            </a:r>
            <a:r>
              <a:rPr lang="en-US" altLang="nl-NL" b="1" dirty="0" err="1">
                <a:solidFill>
                  <a:srgbClr val="000000"/>
                </a:solidFill>
                <a:sym typeface="Calibri" pitchFamily="34" charset="0"/>
              </a:rPr>
              <a:t>Muzikale</a:t>
            </a:r>
            <a:r>
              <a:rPr lang="en-US" altLang="nl-NL" b="1" dirty="0">
                <a:solidFill>
                  <a:srgbClr val="000000"/>
                </a:solidFill>
                <a:sym typeface="Calibri" pitchFamily="34" charset="0"/>
              </a:rPr>
              <a:t> </a:t>
            </a:r>
            <a:r>
              <a:rPr lang="en-US" altLang="nl-NL" b="1" dirty="0" err="1">
                <a:solidFill>
                  <a:srgbClr val="000000"/>
                </a:solidFill>
                <a:sym typeface="Calibri" pitchFamily="34" charset="0"/>
              </a:rPr>
              <a:t>begeleiding</a:t>
            </a:r>
            <a:r>
              <a:rPr lang="en-US" altLang="nl-NL" b="1" dirty="0">
                <a:solidFill>
                  <a:srgbClr val="000000"/>
                </a:solidFill>
                <a:sym typeface="Calibri" pitchFamily="34" charset="0"/>
              </a:rPr>
              <a:t>:</a:t>
            </a:r>
          </a:p>
          <a:p>
            <a:pPr eaLnBrk="1" hangingPunct="1">
              <a:spcBef>
                <a:spcPts val="900"/>
              </a:spcBef>
              <a:buClr>
                <a:srgbClr val="000000"/>
              </a:buClr>
              <a:buSzPct val="25000"/>
              <a:buFont typeface="Calibri" pitchFamily="34" charset="0"/>
              <a:buNone/>
            </a:pPr>
            <a:r>
              <a:rPr lang="en-US" altLang="nl-NL" dirty="0">
                <a:solidFill>
                  <a:srgbClr val="000000"/>
                </a:solidFill>
                <a:sym typeface="Calibri" pitchFamily="34" charset="0"/>
              </a:rPr>
              <a:t>	Johan </a:t>
            </a:r>
            <a:r>
              <a:rPr lang="en-US" altLang="nl-NL" dirty="0" err="1">
                <a:solidFill>
                  <a:srgbClr val="000000"/>
                </a:solidFill>
                <a:sym typeface="Calibri" pitchFamily="34" charset="0"/>
              </a:rPr>
              <a:t>Tijssen</a:t>
            </a:r>
            <a:endParaRPr lang="en-US" altLang="nl-NL" dirty="0">
              <a:solidFill>
                <a:srgbClr val="000000"/>
              </a:solidFill>
              <a:sym typeface="Calibri" pitchFamily="34" charset="0"/>
            </a:endParaRPr>
          </a:p>
          <a:p>
            <a:pPr eaLnBrk="1" hangingPunct="1">
              <a:spcBef>
                <a:spcPts val="900"/>
              </a:spcBef>
              <a:buClr>
                <a:srgbClr val="000000"/>
              </a:buClr>
              <a:buSzPct val="25000"/>
              <a:buFont typeface="Calibri" pitchFamily="34" charset="0"/>
              <a:buNone/>
            </a:pPr>
            <a:r>
              <a:rPr lang="en-US" altLang="nl-NL" b="1" dirty="0">
                <a:solidFill>
                  <a:srgbClr val="000000"/>
                </a:solidFill>
                <a:sym typeface="Calibri" pitchFamily="34" charset="0"/>
              </a:rPr>
              <a:t>    </a:t>
            </a:r>
            <a:r>
              <a:rPr lang="en-US" altLang="nl-NL" b="1" dirty="0" err="1">
                <a:solidFill>
                  <a:srgbClr val="000000"/>
                </a:solidFill>
                <a:sym typeface="Calibri" pitchFamily="34" charset="0"/>
              </a:rPr>
              <a:t>Schriftlezingen</a:t>
            </a:r>
            <a:r>
              <a:rPr lang="en-US" altLang="nl-NL" b="1" dirty="0">
                <a:solidFill>
                  <a:srgbClr val="000000"/>
                </a:solidFill>
                <a:sym typeface="Calibri" pitchFamily="34" charset="0"/>
              </a:rPr>
              <a:t>:</a:t>
            </a:r>
          </a:p>
          <a:p>
            <a:pPr eaLnBrk="1" hangingPunct="1">
              <a:spcBef>
                <a:spcPts val="900"/>
              </a:spcBef>
              <a:buClr>
                <a:srgbClr val="000000"/>
              </a:buClr>
              <a:buSzPct val="25000"/>
              <a:buFont typeface="Calibri" pitchFamily="34" charset="0"/>
              <a:buNone/>
            </a:pPr>
            <a:r>
              <a:rPr lang="en-US" altLang="nl-NL" dirty="0">
                <a:solidFill>
                  <a:srgbClr val="000000"/>
                </a:solidFill>
                <a:sym typeface="Calibri" pitchFamily="34" charset="0"/>
              </a:rPr>
              <a:t>	Psalm 103:1-2, 8-12,22</a:t>
            </a:r>
          </a:p>
          <a:p>
            <a:pPr eaLnBrk="1" hangingPunct="1">
              <a:spcBef>
                <a:spcPts val="900"/>
              </a:spcBef>
              <a:buClr>
                <a:srgbClr val="000000"/>
              </a:buClr>
              <a:buSzPct val="25000"/>
              <a:buFont typeface="Calibri" pitchFamily="34" charset="0"/>
              <a:buNone/>
            </a:pPr>
            <a:r>
              <a:rPr lang="en-US" altLang="nl-NL" dirty="0">
                <a:solidFill>
                  <a:srgbClr val="000000"/>
                </a:solidFill>
                <a:sym typeface="Calibri" pitchFamily="34" charset="0"/>
              </a:rPr>
              <a:t>    </a:t>
            </a:r>
            <a:r>
              <a:rPr lang="en-US" altLang="nl-NL" dirty="0" err="1">
                <a:solidFill>
                  <a:srgbClr val="000000"/>
                </a:solidFill>
                <a:sym typeface="Calibri" pitchFamily="34" charset="0"/>
              </a:rPr>
              <a:t>Jeremia</a:t>
            </a:r>
            <a:r>
              <a:rPr lang="en-US" altLang="nl-NL" dirty="0">
                <a:solidFill>
                  <a:srgbClr val="000000"/>
                </a:solidFill>
                <a:sym typeface="Calibri" pitchFamily="34" charset="0"/>
              </a:rPr>
              <a:t> 1:4-10</a:t>
            </a:r>
          </a:p>
        </p:txBody>
      </p:sp>
      <p:pic>
        <p:nvPicPr>
          <p:cNvPr id="2052" name="Shape 80">
            <a:extLst>
              <a:ext uri="{FF2B5EF4-FFF2-40B4-BE49-F238E27FC236}">
                <a16:creationId xmlns:a16="http://schemas.microsoft.com/office/drawing/2014/main" id="{ED577790-0E6E-717D-EEB2-96DC8B0BEEBA}"/>
              </a:ext>
            </a:extLst>
          </p:cNvPr>
          <p:cNvPicPr preferRelativeResize="0">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49728" y="1"/>
            <a:ext cx="2094271" cy="5256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Afbeelding 5">
            <a:extLst>
              <a:ext uri="{FF2B5EF4-FFF2-40B4-BE49-F238E27FC236}">
                <a16:creationId xmlns:a16="http://schemas.microsoft.com/office/drawing/2014/main" id="{4177D3FD-1D07-5515-F006-F6588EBE30A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49728" y="5256499"/>
            <a:ext cx="2094271" cy="1601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70574815"/>
      </p:ext>
    </p:extLst>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84134-2E7E-2D8C-9A90-C4CF053CF2BD}"/>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5A3F8D2F-71C3-1530-356F-AEA6D69F240E}"/>
              </a:ext>
            </a:extLst>
          </p:cNvPr>
          <p:cNvSpPr>
            <a:spLocks noGrp="1"/>
          </p:cNvSpPr>
          <p:nvPr>
            <p:ph type="body" idx="1"/>
          </p:nvPr>
        </p:nvSpPr>
        <p:spPr>
          <a:xfrm>
            <a:off x="355600" y="139701"/>
            <a:ext cx="8432801" cy="6578599"/>
          </a:xfrm>
        </p:spPr>
        <p:txBody>
          <a:bodyPr>
            <a:noAutofit/>
          </a:bodyPr>
          <a:lstStyle/>
          <a:p>
            <a:pPr marL="0" indent="0" algn="ctr">
              <a:lnSpc>
                <a:spcPct val="116000"/>
              </a:lnSpc>
              <a:spcAft>
                <a:spcPts val="800"/>
              </a:spcAft>
              <a:buNone/>
            </a:pPr>
            <a:r>
              <a:rPr lang="nl-NL" sz="3600" b="1" dirty="0">
                <a:effectLst/>
                <a:ea typeface="Aptos" panose="020B0004020202020204" pitchFamily="34" charset="0"/>
                <a:cs typeface="Times New Roman" panose="02020603050405020304" pitchFamily="18" charset="0"/>
              </a:rPr>
              <a:t>Taizé-viering</a:t>
            </a:r>
          </a:p>
          <a:p>
            <a:pPr marL="0" indent="0" algn="ctr">
              <a:lnSpc>
                <a:spcPct val="116000"/>
              </a:lnSpc>
              <a:spcAft>
                <a:spcPts val="800"/>
              </a:spcAft>
              <a:buNone/>
            </a:pPr>
            <a:r>
              <a:rPr lang="nl-NL" sz="3600" dirty="0">
                <a:effectLst/>
                <a:ea typeface="Aptos" panose="020B0004020202020204" pitchFamily="34" charset="0"/>
                <a:cs typeface="Times New Roman" panose="02020603050405020304" pitchFamily="18" charset="0"/>
              </a:rPr>
              <a:t>Op </a:t>
            </a:r>
            <a:r>
              <a:rPr lang="nl-NL" sz="3600" b="1" dirty="0">
                <a:effectLst/>
                <a:ea typeface="Aptos" panose="020B0004020202020204" pitchFamily="34" charset="0"/>
                <a:cs typeface="Times New Roman" panose="02020603050405020304" pitchFamily="18" charset="0"/>
              </a:rPr>
              <a:t>zondag 16 februari </a:t>
            </a:r>
            <a:r>
              <a:rPr lang="nl-NL" sz="3600" b="1" dirty="0">
                <a:ea typeface="Aptos" panose="020B0004020202020204" pitchFamily="34" charset="0"/>
                <a:cs typeface="Times New Roman" panose="02020603050405020304" pitchFamily="18" charset="0"/>
              </a:rPr>
              <a:t>2025 </a:t>
            </a:r>
            <a:r>
              <a:rPr lang="nl-NL" sz="3600" dirty="0">
                <a:effectLst/>
                <a:ea typeface="Aptos" panose="020B0004020202020204" pitchFamily="34" charset="0"/>
                <a:cs typeface="Times New Roman" panose="02020603050405020304" pitchFamily="18" charset="0"/>
              </a:rPr>
              <a:t>wordt </a:t>
            </a:r>
            <a:r>
              <a:rPr lang="nl-NL" sz="3600" b="1" dirty="0">
                <a:effectLst/>
                <a:ea typeface="Aptos" panose="020B0004020202020204" pitchFamily="34" charset="0"/>
                <a:cs typeface="Times New Roman" panose="02020603050405020304" pitchFamily="18" charset="0"/>
              </a:rPr>
              <a:t>in deze Mariakerk </a:t>
            </a:r>
            <a:r>
              <a:rPr lang="nl-NL" sz="3600" dirty="0">
                <a:effectLst/>
                <a:ea typeface="Aptos" panose="020B0004020202020204" pitchFamily="34" charset="0"/>
                <a:cs typeface="Times New Roman" panose="02020603050405020304" pitchFamily="18" charset="0"/>
              </a:rPr>
              <a:t>om </a:t>
            </a:r>
            <a:r>
              <a:rPr lang="nl-NL" sz="3600" b="1" dirty="0">
                <a:effectLst/>
                <a:ea typeface="Aptos" panose="020B0004020202020204" pitchFamily="34" charset="0"/>
                <a:cs typeface="Times New Roman" panose="02020603050405020304" pitchFamily="18" charset="0"/>
              </a:rPr>
              <a:t>19:00 uur </a:t>
            </a:r>
            <a:r>
              <a:rPr lang="nl-NL" sz="3600" dirty="0">
                <a:effectLst/>
                <a:ea typeface="Aptos" panose="020B0004020202020204" pitchFamily="34" charset="0"/>
                <a:cs typeface="Times New Roman" panose="02020603050405020304" pitchFamily="18" charset="0"/>
              </a:rPr>
              <a:t>een Taizé-viering gehouden. Met medewerking van </a:t>
            </a:r>
            <a:r>
              <a:rPr lang="nl-NL" sz="3600" b="1" dirty="0">
                <a:effectLst/>
                <a:ea typeface="Aptos" panose="020B0004020202020204" pitchFamily="34" charset="0"/>
                <a:cs typeface="Times New Roman" panose="02020603050405020304" pitchFamily="18" charset="0"/>
              </a:rPr>
              <a:t>Vocaal</a:t>
            </a:r>
            <a:r>
              <a:rPr lang="nl-NL" sz="3600" dirty="0">
                <a:effectLst/>
                <a:ea typeface="Aptos" panose="020B0004020202020204" pitchFamily="34" charset="0"/>
                <a:cs typeface="Times New Roman" panose="02020603050405020304" pitchFamily="18" charset="0"/>
              </a:rPr>
              <a:t> en pianist </a:t>
            </a:r>
            <a:r>
              <a:rPr lang="nl-NL" sz="3600" b="1" dirty="0">
                <a:effectLst/>
                <a:ea typeface="Aptos" panose="020B0004020202020204" pitchFamily="34" charset="0"/>
                <a:cs typeface="Times New Roman" panose="02020603050405020304" pitchFamily="18" charset="0"/>
              </a:rPr>
              <a:t>Johan </a:t>
            </a:r>
            <a:r>
              <a:rPr lang="nl-NL" sz="3600" b="1" dirty="0" err="1">
                <a:effectLst/>
                <a:ea typeface="Aptos" panose="020B0004020202020204" pitchFamily="34" charset="0"/>
                <a:cs typeface="Times New Roman" panose="02020603050405020304" pitchFamily="18" charset="0"/>
              </a:rPr>
              <a:t>Bredewout</a:t>
            </a:r>
            <a:r>
              <a:rPr lang="nl-NL" sz="3600" dirty="0">
                <a:ea typeface="Aptos" panose="020B0004020202020204" pitchFamily="34" charset="0"/>
                <a:cs typeface="Times New Roman" panose="02020603050405020304" pitchFamily="18" charset="0"/>
              </a:rPr>
              <a:t>. </a:t>
            </a:r>
          </a:p>
          <a:p>
            <a:pPr marL="0" indent="0" algn="ctr">
              <a:lnSpc>
                <a:spcPct val="116000"/>
              </a:lnSpc>
              <a:spcAft>
                <a:spcPts val="800"/>
              </a:spcAft>
              <a:buNone/>
            </a:pPr>
            <a:r>
              <a:rPr lang="nl-NL" sz="3600" dirty="0">
                <a:effectLst/>
                <a:ea typeface="Aptos" panose="020B0004020202020204" pitchFamily="34" charset="0"/>
                <a:cs typeface="Times New Roman" panose="02020603050405020304" pitchFamily="18" charset="0"/>
              </a:rPr>
              <a:t>Een sfeer van bezinning en meditatie. Hierbij worden korte liederen gezongen die als mantra herhaald worden.</a:t>
            </a:r>
          </a:p>
          <a:p>
            <a:pPr marL="0" indent="0" algn="ctr">
              <a:lnSpc>
                <a:spcPct val="116000"/>
              </a:lnSpc>
              <a:spcAft>
                <a:spcPts val="800"/>
              </a:spcAft>
              <a:buNone/>
            </a:pPr>
            <a:r>
              <a:rPr lang="nl-NL" sz="3600" dirty="0">
                <a:ea typeface="Aptos" panose="020B0004020202020204" pitchFamily="34" charset="0"/>
                <a:cs typeface="Times New Roman" panose="02020603050405020304" pitchFamily="18" charset="0"/>
              </a:rPr>
              <a:t>Van harte welkom!</a:t>
            </a:r>
            <a:endParaRPr lang="nl-NL" sz="36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80019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90634-A0A9-E7B1-704D-A936E4D923D0}"/>
            </a:ext>
          </a:extLst>
        </p:cNvPr>
        <p:cNvGrpSpPr/>
        <p:nvPr/>
      </p:nvGrpSpPr>
      <p:grpSpPr>
        <a:xfrm>
          <a:off x="0" y="0"/>
          <a:ext cx="0" cy="0"/>
          <a:chOff x="0" y="0"/>
          <a:chExt cx="0" cy="0"/>
        </a:xfrm>
      </p:grpSpPr>
      <p:sp>
        <p:nvSpPr>
          <p:cNvPr id="2050" name="Shape 78">
            <a:extLst>
              <a:ext uri="{FF2B5EF4-FFF2-40B4-BE49-F238E27FC236}">
                <a16:creationId xmlns:a16="http://schemas.microsoft.com/office/drawing/2014/main" id="{5FF9BB71-776C-F431-2250-E96C7347D3AD}"/>
              </a:ext>
            </a:extLst>
          </p:cNvPr>
          <p:cNvSpPr txBox="1">
            <a:spLocks noChangeArrowheads="1"/>
          </p:cNvSpPr>
          <p:nvPr/>
        </p:nvSpPr>
        <p:spPr bwMode="auto">
          <a:xfrm>
            <a:off x="0" y="287866"/>
            <a:ext cx="8229600" cy="1024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Clr>
                <a:srgbClr val="000000"/>
              </a:buClr>
              <a:buSzPct val="25000"/>
              <a:buFont typeface="Calibri" pitchFamily="34" charset="0"/>
              <a:buNone/>
            </a:pPr>
            <a:r>
              <a:rPr lang="en-US" altLang="nl-NL" sz="3600" b="1" dirty="0">
                <a:solidFill>
                  <a:srgbClr val="000000"/>
                </a:solidFill>
                <a:sym typeface="Calibri" pitchFamily="34" charset="0"/>
              </a:rPr>
              <a:t>   </a:t>
            </a:r>
            <a:r>
              <a:rPr lang="en-US" altLang="nl-NL" b="1" dirty="0">
                <a:solidFill>
                  <a:srgbClr val="000000"/>
                </a:solidFill>
                <a:sym typeface="Calibri" pitchFamily="34" charset="0"/>
              </a:rPr>
              <a:t>Welkom</a:t>
            </a:r>
          </a:p>
          <a:p>
            <a:pPr eaLnBrk="1" hangingPunct="1">
              <a:spcBef>
                <a:spcPct val="0"/>
              </a:spcBef>
              <a:buClr>
                <a:srgbClr val="000000"/>
              </a:buClr>
              <a:buSzPct val="25000"/>
              <a:buFont typeface="Calibri" pitchFamily="34" charset="0"/>
              <a:buNone/>
            </a:pPr>
            <a:r>
              <a:rPr lang="en-US" altLang="nl-NL" b="1" dirty="0">
                <a:solidFill>
                  <a:srgbClr val="000000"/>
                </a:solidFill>
                <a:sym typeface="Calibri" pitchFamily="34" charset="0"/>
              </a:rPr>
              <a:t>   </a:t>
            </a:r>
          </a:p>
        </p:txBody>
      </p:sp>
      <p:sp>
        <p:nvSpPr>
          <p:cNvPr id="2051" name="Shape 79">
            <a:extLst>
              <a:ext uri="{FF2B5EF4-FFF2-40B4-BE49-F238E27FC236}">
                <a16:creationId xmlns:a16="http://schemas.microsoft.com/office/drawing/2014/main" id="{D6B2B661-6078-95E1-8B5A-3AC1AB411DBE}"/>
              </a:ext>
            </a:extLst>
          </p:cNvPr>
          <p:cNvSpPr txBox="1">
            <a:spLocks noChangeArrowheads="1"/>
          </p:cNvSpPr>
          <p:nvPr/>
        </p:nvSpPr>
        <p:spPr bwMode="auto">
          <a:xfrm>
            <a:off x="0" y="973668"/>
            <a:ext cx="6700038" cy="5711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342900" indent="-342900"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Clr>
                <a:srgbClr val="000000"/>
              </a:buClr>
              <a:buSzPct val="25000"/>
              <a:buFont typeface="Calibri" pitchFamily="34" charset="0"/>
              <a:buNone/>
            </a:pPr>
            <a:r>
              <a:rPr lang="en-US" altLang="nl-NL" sz="3600" b="1" dirty="0">
                <a:solidFill>
                  <a:srgbClr val="000000"/>
                </a:solidFill>
                <a:sym typeface="Calibri" pitchFamily="34" charset="0"/>
              </a:rPr>
              <a:t>   </a:t>
            </a:r>
            <a:r>
              <a:rPr lang="en-US" altLang="nl-NL" b="1" dirty="0" err="1">
                <a:solidFill>
                  <a:srgbClr val="000000"/>
                </a:solidFill>
                <a:sym typeface="Calibri" pitchFamily="34" charset="0"/>
              </a:rPr>
              <a:t>Voorganger</a:t>
            </a:r>
            <a:r>
              <a:rPr lang="en-US" altLang="nl-NL" b="1" dirty="0">
                <a:solidFill>
                  <a:srgbClr val="000000"/>
                </a:solidFill>
                <a:sym typeface="Calibri" pitchFamily="34" charset="0"/>
              </a:rPr>
              <a:t>:</a:t>
            </a:r>
            <a:r>
              <a:rPr lang="en-US" altLang="nl-NL" i="1" dirty="0">
                <a:solidFill>
                  <a:srgbClr val="000000"/>
                </a:solidFill>
                <a:sym typeface="Calibri" pitchFamily="34" charset="0"/>
              </a:rPr>
              <a:t> </a:t>
            </a:r>
          </a:p>
          <a:p>
            <a:pPr eaLnBrk="1" hangingPunct="1">
              <a:spcBef>
                <a:spcPts val="900"/>
              </a:spcBef>
              <a:buClr>
                <a:srgbClr val="000000"/>
              </a:buClr>
              <a:buSzPct val="25000"/>
              <a:buNone/>
            </a:pPr>
            <a:r>
              <a:rPr lang="en-US" altLang="nl-NL" b="1" dirty="0">
                <a:solidFill>
                  <a:srgbClr val="000000"/>
                </a:solidFill>
                <a:sym typeface="Calibri" pitchFamily="34" charset="0"/>
              </a:rPr>
              <a:t>   </a:t>
            </a:r>
            <a:r>
              <a:rPr lang="en-US" altLang="nl-NL" dirty="0">
                <a:solidFill>
                  <a:srgbClr val="000000"/>
                </a:solidFill>
                <a:sym typeface="Calibri" pitchFamily="34" charset="0"/>
              </a:rPr>
              <a:t>Ds. </a:t>
            </a:r>
            <a:r>
              <a:rPr lang="en-US" altLang="nl-NL" dirty="0" err="1">
                <a:solidFill>
                  <a:srgbClr val="000000"/>
                </a:solidFill>
                <a:sym typeface="Calibri" pitchFamily="34" charset="0"/>
              </a:rPr>
              <a:t>Douwe</a:t>
            </a:r>
            <a:r>
              <a:rPr lang="en-US" altLang="nl-NL" dirty="0">
                <a:solidFill>
                  <a:srgbClr val="000000"/>
                </a:solidFill>
                <a:sym typeface="Calibri" pitchFamily="34" charset="0"/>
              </a:rPr>
              <a:t> </a:t>
            </a:r>
            <a:r>
              <a:rPr lang="en-US" altLang="nl-NL" dirty="0" err="1">
                <a:solidFill>
                  <a:srgbClr val="000000"/>
                </a:solidFill>
                <a:sym typeface="Calibri" pitchFamily="34" charset="0"/>
              </a:rPr>
              <a:t>Wijmenga</a:t>
            </a:r>
            <a:endParaRPr lang="en-US" altLang="nl-NL" dirty="0">
              <a:solidFill>
                <a:srgbClr val="000000"/>
              </a:solidFill>
              <a:sym typeface="Calibri" pitchFamily="34" charset="0"/>
            </a:endParaRPr>
          </a:p>
          <a:p>
            <a:pPr eaLnBrk="1" hangingPunct="1">
              <a:spcBef>
                <a:spcPts val="900"/>
              </a:spcBef>
              <a:buClr>
                <a:srgbClr val="000000"/>
              </a:buClr>
              <a:buSzPct val="25000"/>
              <a:buNone/>
            </a:pPr>
            <a:r>
              <a:rPr lang="en-US" altLang="nl-NL" b="1" dirty="0">
                <a:solidFill>
                  <a:srgbClr val="000000"/>
                </a:solidFill>
                <a:sym typeface="Calibri" pitchFamily="34" charset="0"/>
              </a:rPr>
              <a:t>	</a:t>
            </a:r>
            <a:r>
              <a:rPr lang="en-US" altLang="nl-NL" b="1" dirty="0" err="1">
                <a:solidFill>
                  <a:srgbClr val="000000"/>
                </a:solidFill>
                <a:sym typeface="Calibri" pitchFamily="34" charset="0"/>
              </a:rPr>
              <a:t>Ouderling</a:t>
            </a:r>
            <a:r>
              <a:rPr lang="en-US" altLang="nl-NL" b="1" dirty="0">
                <a:solidFill>
                  <a:srgbClr val="000000"/>
                </a:solidFill>
                <a:sym typeface="Calibri" pitchFamily="34" charset="0"/>
              </a:rPr>
              <a:t> van </a:t>
            </a:r>
            <a:r>
              <a:rPr lang="en-US" altLang="nl-NL" b="1" dirty="0" err="1">
                <a:solidFill>
                  <a:srgbClr val="000000"/>
                </a:solidFill>
                <a:sym typeface="Calibri" pitchFamily="34" charset="0"/>
              </a:rPr>
              <a:t>dienst</a:t>
            </a:r>
            <a:r>
              <a:rPr lang="en-US" altLang="nl-NL" b="1" dirty="0">
                <a:solidFill>
                  <a:srgbClr val="000000"/>
                </a:solidFill>
                <a:sym typeface="Calibri" pitchFamily="34" charset="0"/>
              </a:rPr>
              <a:t>:</a:t>
            </a:r>
          </a:p>
          <a:p>
            <a:pPr eaLnBrk="1" hangingPunct="1">
              <a:spcBef>
                <a:spcPts val="900"/>
              </a:spcBef>
              <a:buClr>
                <a:srgbClr val="000000"/>
              </a:buClr>
              <a:buSzPct val="25000"/>
              <a:buNone/>
            </a:pPr>
            <a:r>
              <a:rPr lang="en-US" altLang="nl-NL" b="1" dirty="0">
                <a:solidFill>
                  <a:srgbClr val="000000"/>
                </a:solidFill>
                <a:sym typeface="Calibri" pitchFamily="34" charset="0"/>
              </a:rPr>
              <a:t>    </a:t>
            </a:r>
            <a:r>
              <a:rPr lang="en-US" altLang="nl-NL" dirty="0">
                <a:solidFill>
                  <a:srgbClr val="000000"/>
                </a:solidFill>
                <a:sym typeface="Calibri" pitchFamily="34" charset="0"/>
              </a:rPr>
              <a:t>Steven Winters</a:t>
            </a:r>
          </a:p>
          <a:p>
            <a:pPr eaLnBrk="1" hangingPunct="1">
              <a:spcBef>
                <a:spcPts val="900"/>
              </a:spcBef>
              <a:buClr>
                <a:srgbClr val="000000"/>
              </a:buClr>
              <a:buSzPct val="25000"/>
              <a:buFont typeface="Calibri" pitchFamily="34" charset="0"/>
              <a:buNone/>
            </a:pPr>
            <a:r>
              <a:rPr lang="en-US" altLang="nl-NL" b="1" dirty="0">
                <a:solidFill>
                  <a:srgbClr val="000000"/>
                </a:solidFill>
                <a:sym typeface="Calibri" pitchFamily="34" charset="0"/>
              </a:rPr>
              <a:t>	</a:t>
            </a:r>
            <a:r>
              <a:rPr lang="en-US" altLang="nl-NL" b="1" dirty="0" err="1">
                <a:solidFill>
                  <a:srgbClr val="000000"/>
                </a:solidFill>
                <a:sym typeface="Calibri" pitchFamily="34" charset="0"/>
              </a:rPr>
              <a:t>Muzikale</a:t>
            </a:r>
            <a:r>
              <a:rPr lang="en-US" altLang="nl-NL" b="1" dirty="0">
                <a:solidFill>
                  <a:srgbClr val="000000"/>
                </a:solidFill>
                <a:sym typeface="Calibri" pitchFamily="34" charset="0"/>
              </a:rPr>
              <a:t> </a:t>
            </a:r>
            <a:r>
              <a:rPr lang="en-US" altLang="nl-NL" b="1" dirty="0" err="1">
                <a:solidFill>
                  <a:srgbClr val="000000"/>
                </a:solidFill>
                <a:sym typeface="Calibri" pitchFamily="34" charset="0"/>
              </a:rPr>
              <a:t>begeleiding</a:t>
            </a:r>
            <a:r>
              <a:rPr lang="en-US" altLang="nl-NL" b="1" dirty="0">
                <a:solidFill>
                  <a:srgbClr val="000000"/>
                </a:solidFill>
                <a:sym typeface="Calibri" pitchFamily="34" charset="0"/>
              </a:rPr>
              <a:t>:</a:t>
            </a:r>
          </a:p>
          <a:p>
            <a:pPr eaLnBrk="1" hangingPunct="1">
              <a:spcBef>
                <a:spcPts val="900"/>
              </a:spcBef>
              <a:buClr>
                <a:srgbClr val="000000"/>
              </a:buClr>
              <a:buSzPct val="25000"/>
              <a:buFont typeface="Calibri" pitchFamily="34" charset="0"/>
              <a:buNone/>
            </a:pPr>
            <a:r>
              <a:rPr lang="en-US" altLang="nl-NL" dirty="0">
                <a:solidFill>
                  <a:srgbClr val="000000"/>
                </a:solidFill>
                <a:sym typeface="Calibri" pitchFamily="34" charset="0"/>
              </a:rPr>
              <a:t>	Johan </a:t>
            </a:r>
            <a:r>
              <a:rPr lang="en-US" altLang="nl-NL" dirty="0" err="1">
                <a:solidFill>
                  <a:srgbClr val="000000"/>
                </a:solidFill>
                <a:sym typeface="Calibri" pitchFamily="34" charset="0"/>
              </a:rPr>
              <a:t>Tijssen</a:t>
            </a:r>
            <a:endParaRPr lang="en-US" altLang="nl-NL" dirty="0">
              <a:solidFill>
                <a:srgbClr val="000000"/>
              </a:solidFill>
              <a:sym typeface="Calibri" pitchFamily="34" charset="0"/>
            </a:endParaRPr>
          </a:p>
          <a:p>
            <a:pPr eaLnBrk="1" hangingPunct="1">
              <a:spcBef>
                <a:spcPts val="900"/>
              </a:spcBef>
              <a:buClr>
                <a:srgbClr val="000000"/>
              </a:buClr>
              <a:buSzPct val="25000"/>
              <a:buFont typeface="Calibri" pitchFamily="34" charset="0"/>
              <a:buNone/>
            </a:pPr>
            <a:r>
              <a:rPr lang="en-US" altLang="nl-NL" b="1" dirty="0">
                <a:solidFill>
                  <a:srgbClr val="000000"/>
                </a:solidFill>
                <a:sym typeface="Calibri" pitchFamily="34" charset="0"/>
              </a:rPr>
              <a:t>    </a:t>
            </a:r>
            <a:r>
              <a:rPr lang="en-US" altLang="nl-NL" b="1" dirty="0" err="1">
                <a:solidFill>
                  <a:srgbClr val="000000"/>
                </a:solidFill>
                <a:sym typeface="Calibri" pitchFamily="34" charset="0"/>
              </a:rPr>
              <a:t>Schriftlezingen</a:t>
            </a:r>
            <a:r>
              <a:rPr lang="en-US" altLang="nl-NL" b="1" dirty="0">
                <a:solidFill>
                  <a:srgbClr val="000000"/>
                </a:solidFill>
                <a:sym typeface="Calibri" pitchFamily="34" charset="0"/>
              </a:rPr>
              <a:t>:</a:t>
            </a:r>
          </a:p>
          <a:p>
            <a:pPr eaLnBrk="1" hangingPunct="1">
              <a:spcBef>
                <a:spcPts val="900"/>
              </a:spcBef>
              <a:buClr>
                <a:srgbClr val="000000"/>
              </a:buClr>
              <a:buSzPct val="25000"/>
              <a:buFont typeface="Calibri" pitchFamily="34" charset="0"/>
              <a:buNone/>
            </a:pPr>
            <a:r>
              <a:rPr lang="en-US" altLang="nl-NL" dirty="0">
                <a:solidFill>
                  <a:srgbClr val="000000"/>
                </a:solidFill>
                <a:sym typeface="Calibri" pitchFamily="34" charset="0"/>
              </a:rPr>
              <a:t>	Psalm 103:1-2, 8-12,22</a:t>
            </a:r>
          </a:p>
          <a:p>
            <a:pPr eaLnBrk="1" hangingPunct="1">
              <a:spcBef>
                <a:spcPts val="900"/>
              </a:spcBef>
              <a:buClr>
                <a:srgbClr val="000000"/>
              </a:buClr>
              <a:buSzPct val="25000"/>
              <a:buFont typeface="Calibri" pitchFamily="34" charset="0"/>
              <a:buNone/>
            </a:pPr>
            <a:r>
              <a:rPr lang="en-US" altLang="nl-NL" dirty="0">
                <a:solidFill>
                  <a:srgbClr val="000000"/>
                </a:solidFill>
                <a:sym typeface="Calibri" pitchFamily="34" charset="0"/>
              </a:rPr>
              <a:t>    </a:t>
            </a:r>
            <a:r>
              <a:rPr lang="en-US" altLang="nl-NL" dirty="0" err="1">
                <a:solidFill>
                  <a:srgbClr val="000000"/>
                </a:solidFill>
                <a:sym typeface="Calibri" pitchFamily="34" charset="0"/>
              </a:rPr>
              <a:t>Jeremia</a:t>
            </a:r>
            <a:r>
              <a:rPr lang="en-US" altLang="nl-NL" dirty="0">
                <a:solidFill>
                  <a:srgbClr val="000000"/>
                </a:solidFill>
                <a:sym typeface="Calibri" pitchFamily="34" charset="0"/>
              </a:rPr>
              <a:t> 1:4-10</a:t>
            </a:r>
          </a:p>
        </p:txBody>
      </p:sp>
      <p:pic>
        <p:nvPicPr>
          <p:cNvPr id="2052" name="Shape 80">
            <a:extLst>
              <a:ext uri="{FF2B5EF4-FFF2-40B4-BE49-F238E27FC236}">
                <a16:creationId xmlns:a16="http://schemas.microsoft.com/office/drawing/2014/main" id="{ED577790-0E6E-717D-EEB2-96DC8B0BEEBA}"/>
              </a:ext>
            </a:extLst>
          </p:cNvPr>
          <p:cNvPicPr preferRelativeResize="0">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49728" y="1"/>
            <a:ext cx="2094271" cy="5256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Afbeelding 5">
            <a:extLst>
              <a:ext uri="{FF2B5EF4-FFF2-40B4-BE49-F238E27FC236}">
                <a16:creationId xmlns:a16="http://schemas.microsoft.com/office/drawing/2014/main" id="{4177D3FD-1D07-5515-F006-F6588EBE30A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49728" y="5256499"/>
            <a:ext cx="2094271" cy="1601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85478699"/>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1E3FE1-0E88-48BE-880D-6D2F583C8D05}"/>
              </a:ext>
            </a:extLst>
          </p:cNvPr>
          <p:cNvSpPr>
            <a:spLocks noGrp="1"/>
          </p:cNvSpPr>
          <p:nvPr>
            <p:ph type="title"/>
          </p:nvPr>
        </p:nvSpPr>
        <p:spPr/>
        <p:txBody>
          <a:bodyPr>
            <a:normAutofit/>
          </a:bodyPr>
          <a:lstStyle/>
          <a:p>
            <a:r>
              <a:rPr lang="nl-NL" sz="3600" b="1" dirty="0" err="1">
                <a:latin typeface="+mn-lt"/>
              </a:rPr>
              <a:t>Opw</a:t>
            </a:r>
            <a:r>
              <a:rPr lang="nl-NL" sz="3600" b="1" dirty="0">
                <a:latin typeface="+mn-lt"/>
              </a:rPr>
              <a:t>. 797 “U roept ons samen als kerk van de Heer”</a:t>
            </a:r>
          </a:p>
        </p:txBody>
      </p:sp>
      <p:sp>
        <p:nvSpPr>
          <p:cNvPr id="3" name="Tijdelijke aanduiding voor inhoud 2">
            <a:extLst>
              <a:ext uri="{FF2B5EF4-FFF2-40B4-BE49-F238E27FC236}">
                <a16:creationId xmlns:a16="http://schemas.microsoft.com/office/drawing/2014/main" id="{83BF510A-6880-47A5-8BAB-5E8721A2F3B4}"/>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660505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p:txBody>
          <a:bodyPr/>
          <a:lstStyle/>
          <a:p>
            <a:pPr algn="l"/>
            <a:endParaRPr lang="nl-NL" altLang="nl-NL" sz="3600" b="1" dirty="0">
              <a:latin typeface="+mn-lt"/>
            </a:endParaRPr>
          </a:p>
        </p:txBody>
      </p:sp>
      <p:sp>
        <p:nvSpPr>
          <p:cNvPr id="25603" name="Tijdelijke aanduiding voor tekst 2"/>
          <p:cNvSpPr>
            <a:spLocks noGrp="1"/>
          </p:cNvSpPr>
          <p:nvPr>
            <p:ph type="body" idx="1"/>
          </p:nvPr>
        </p:nvSpPr>
        <p:spPr>
          <a:xfrm>
            <a:off x="628649" y="1825625"/>
            <a:ext cx="8125057" cy="4351338"/>
          </a:xfrm>
        </p:spPr>
        <p:txBody>
          <a:bodyPr/>
          <a:lstStyle/>
          <a:p>
            <a:pPr marL="0" indent="0">
              <a:buNone/>
            </a:pPr>
            <a:r>
              <a:rPr lang="nl-NL" sz="3600" dirty="0"/>
              <a:t>U roept ons samen als kerk van de Heer</a:t>
            </a:r>
          </a:p>
          <a:p>
            <a:pPr marL="0" indent="0">
              <a:buNone/>
            </a:pPr>
            <a:r>
              <a:rPr lang="nl-NL" sz="3600" dirty="0"/>
              <a:t>Verbonden met U en elkaar</a:t>
            </a:r>
          </a:p>
          <a:p>
            <a:pPr marL="0" indent="0">
              <a:buNone/>
            </a:pPr>
            <a:r>
              <a:rPr lang="nl-NL" sz="3600" dirty="0"/>
              <a:t>Wij brengen U lof, geven U alle eer</a:t>
            </a:r>
          </a:p>
          <a:p>
            <a:pPr marL="0" indent="0">
              <a:buNone/>
            </a:pPr>
            <a:r>
              <a:rPr lang="nl-NL" sz="3600" dirty="0"/>
              <a:t>Eendrachtig, veelstemmig en dankbaar</a:t>
            </a:r>
          </a:p>
          <a:p>
            <a:pPr marL="0" indent="0">
              <a:buNone/>
            </a:pPr>
            <a:r>
              <a:rPr lang="nl-NL" sz="3600" dirty="0"/>
              <a:t>Jezus is gastheer en nodigt ons uit</a:t>
            </a:r>
          </a:p>
          <a:p>
            <a:pPr marL="0" indent="0">
              <a:buNone/>
            </a:pPr>
            <a:r>
              <a:rPr lang="nl-NL" sz="3600" dirty="0"/>
              <a:t>Waar Jezus woont voelt de liefde zich thuis</a:t>
            </a:r>
          </a:p>
          <a:p>
            <a:pPr marL="0" indent="0">
              <a:buNone/>
            </a:pPr>
            <a:endParaRPr lang="nl-NL" altLang="nl-NL" sz="3600" dirty="0"/>
          </a:p>
        </p:txBody>
      </p:sp>
    </p:spTree>
    <p:extLst>
      <p:ext uri="{BB962C8B-B14F-4D97-AF65-F5344CB8AC3E}">
        <p14:creationId xmlns:p14="http://schemas.microsoft.com/office/powerpoint/2010/main" val="312007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p:txBody>
          <a:bodyPr/>
          <a:lstStyle/>
          <a:p>
            <a:pPr algn="l"/>
            <a:endParaRPr lang="nl-NL" altLang="nl-NL" sz="3600" b="1" dirty="0">
              <a:latin typeface="+mn-lt"/>
            </a:endParaRPr>
          </a:p>
        </p:txBody>
      </p:sp>
      <p:sp>
        <p:nvSpPr>
          <p:cNvPr id="25603" name="Tijdelijke aanduiding voor tekst 2"/>
          <p:cNvSpPr>
            <a:spLocks noGrp="1"/>
          </p:cNvSpPr>
          <p:nvPr>
            <p:ph type="body" idx="1"/>
          </p:nvPr>
        </p:nvSpPr>
        <p:spPr>
          <a:xfrm>
            <a:off x="628649" y="1825625"/>
            <a:ext cx="8314629" cy="4351338"/>
          </a:xfrm>
        </p:spPr>
        <p:txBody>
          <a:bodyPr>
            <a:noAutofit/>
          </a:bodyPr>
          <a:lstStyle/>
          <a:p>
            <a:pPr marL="0" indent="0">
              <a:buNone/>
            </a:pPr>
            <a:r>
              <a:rPr lang="nl-NL" sz="3600" dirty="0"/>
              <a:t>Jaag naar de liefde, de vrucht van de Geest</a:t>
            </a:r>
          </a:p>
          <a:p>
            <a:pPr marL="0" indent="0">
              <a:buNone/>
            </a:pPr>
            <a:r>
              <a:rPr lang="nl-NL" sz="3600" dirty="0"/>
              <a:t>Die alles gelooft en verdraagt</a:t>
            </a:r>
          </a:p>
          <a:p>
            <a:pPr marL="0" indent="0">
              <a:buNone/>
            </a:pPr>
            <a:r>
              <a:rPr lang="nl-NL" sz="3600" dirty="0"/>
              <a:t>Streef naar de gaven die God aan ons geeft</a:t>
            </a:r>
          </a:p>
          <a:p>
            <a:pPr marL="0" indent="0">
              <a:buNone/>
            </a:pPr>
            <a:r>
              <a:rPr lang="nl-NL" sz="3600" dirty="0"/>
              <a:t>Veelkleurig, verschillend en dienstbaar</a:t>
            </a:r>
          </a:p>
          <a:p>
            <a:pPr marL="0" indent="0">
              <a:buNone/>
            </a:pPr>
            <a:r>
              <a:rPr lang="nl-NL" sz="3600" dirty="0"/>
              <a:t>Eenheid en waarheid ontmoeten elkaar</a:t>
            </a:r>
          </a:p>
          <a:p>
            <a:pPr marL="0" indent="0">
              <a:buNone/>
            </a:pPr>
            <a:r>
              <a:rPr lang="nl-NL" sz="3600" dirty="0"/>
              <a:t>Liefde brengt samen, verbindt en aanvaardt</a:t>
            </a:r>
          </a:p>
          <a:p>
            <a:pPr marL="0" indent="0">
              <a:buNone/>
            </a:pPr>
            <a:endParaRPr lang="nl-NL" altLang="nl-NL" sz="3600" dirty="0"/>
          </a:p>
        </p:txBody>
      </p:sp>
    </p:spTree>
    <p:extLst>
      <p:ext uri="{BB962C8B-B14F-4D97-AF65-F5344CB8AC3E}">
        <p14:creationId xmlns:p14="http://schemas.microsoft.com/office/powerpoint/2010/main" val="2103192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p:txBody>
          <a:bodyPr/>
          <a:lstStyle/>
          <a:p>
            <a:pPr algn="l"/>
            <a:endParaRPr lang="nl-NL" altLang="nl-NL" sz="3600" b="1" dirty="0">
              <a:latin typeface="+mn-lt"/>
            </a:endParaRPr>
          </a:p>
        </p:txBody>
      </p:sp>
      <p:sp>
        <p:nvSpPr>
          <p:cNvPr id="25603" name="Tijdelijke aanduiding voor tekst 2"/>
          <p:cNvSpPr>
            <a:spLocks noGrp="1"/>
          </p:cNvSpPr>
          <p:nvPr>
            <p:ph type="body" idx="1"/>
          </p:nvPr>
        </p:nvSpPr>
        <p:spPr>
          <a:xfrm>
            <a:off x="628649" y="1825625"/>
            <a:ext cx="8125057" cy="4351338"/>
          </a:xfrm>
        </p:spPr>
        <p:txBody>
          <a:bodyPr/>
          <a:lstStyle/>
          <a:p>
            <a:pPr marL="0" indent="0">
              <a:buNone/>
            </a:pPr>
            <a:r>
              <a:rPr lang="nl-NL" sz="3600" dirty="0"/>
              <a:t>Breng ons samen, één in Uw naam</a:t>
            </a:r>
          </a:p>
          <a:p>
            <a:pPr marL="0" indent="0">
              <a:buNone/>
            </a:pPr>
            <a:r>
              <a:rPr lang="nl-NL" sz="3600" dirty="0"/>
              <a:t>Ieder is welkom hier binnen te gaan</a:t>
            </a:r>
          </a:p>
          <a:p>
            <a:pPr marL="0" indent="0">
              <a:buNone/>
            </a:pPr>
            <a:r>
              <a:rPr lang="nl-NL" sz="3600" dirty="0"/>
              <a:t>Samen, één door de Geest</a:t>
            </a:r>
          </a:p>
          <a:p>
            <a:pPr marL="0" indent="0">
              <a:buNone/>
            </a:pPr>
            <a:r>
              <a:rPr lang="nl-NL" sz="3600" dirty="0"/>
              <a:t>Verbonden in liefde, die U aan ons geeft</a:t>
            </a:r>
          </a:p>
          <a:p>
            <a:pPr marL="0" indent="0">
              <a:buNone/>
            </a:pPr>
            <a:endParaRPr lang="nl-NL" altLang="nl-NL" sz="3600" dirty="0"/>
          </a:p>
        </p:txBody>
      </p:sp>
    </p:spTree>
    <p:extLst>
      <p:ext uri="{BB962C8B-B14F-4D97-AF65-F5344CB8AC3E}">
        <p14:creationId xmlns:p14="http://schemas.microsoft.com/office/powerpoint/2010/main" val="1297312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p:txBody>
          <a:bodyPr/>
          <a:lstStyle/>
          <a:p>
            <a:pPr algn="l"/>
            <a:endParaRPr lang="nl-NL" altLang="nl-NL" sz="3600" b="1" dirty="0">
              <a:latin typeface="+mn-lt"/>
            </a:endParaRPr>
          </a:p>
        </p:txBody>
      </p:sp>
      <p:sp>
        <p:nvSpPr>
          <p:cNvPr id="25603" name="Tijdelijke aanduiding voor tekst 2"/>
          <p:cNvSpPr>
            <a:spLocks noGrp="1"/>
          </p:cNvSpPr>
          <p:nvPr>
            <p:ph type="body" idx="1"/>
          </p:nvPr>
        </p:nvSpPr>
        <p:spPr>
          <a:xfrm>
            <a:off x="628650" y="1825625"/>
            <a:ext cx="8069302" cy="4351338"/>
          </a:xfrm>
        </p:spPr>
        <p:txBody>
          <a:bodyPr>
            <a:normAutofit/>
          </a:bodyPr>
          <a:lstStyle/>
          <a:p>
            <a:pPr marL="0" indent="0">
              <a:buNone/>
            </a:pPr>
            <a:r>
              <a:rPr lang="nl-NL" sz="3600" dirty="0"/>
              <a:t>U roept ons samen voor Woord en gebed</a:t>
            </a:r>
          </a:p>
          <a:p>
            <a:pPr marL="0" indent="0">
              <a:buNone/>
            </a:pPr>
            <a:r>
              <a:rPr lang="nl-NL" sz="3600" dirty="0"/>
              <a:t>Als deel van uw kerk wereldwijd</a:t>
            </a:r>
          </a:p>
          <a:p>
            <a:pPr marL="0" indent="0">
              <a:buNone/>
            </a:pPr>
            <a:r>
              <a:rPr lang="nl-NL" sz="3600" dirty="0"/>
              <a:t>Wij bidden om vrede, verzoening en recht</a:t>
            </a:r>
          </a:p>
          <a:p>
            <a:pPr marL="0" indent="0">
              <a:buNone/>
            </a:pPr>
            <a:r>
              <a:rPr lang="nl-NL" sz="3600" dirty="0"/>
              <a:t>Gebruiken met vreugde de maaltijd</a:t>
            </a:r>
          </a:p>
          <a:p>
            <a:pPr marL="0" indent="0">
              <a:buNone/>
            </a:pPr>
            <a:r>
              <a:rPr lang="nl-NL" sz="3600" dirty="0"/>
              <a:t>Wij breken het brood en verstaan het geheim</a:t>
            </a:r>
          </a:p>
          <a:p>
            <a:pPr marL="0" indent="0">
              <a:buNone/>
            </a:pPr>
            <a:r>
              <a:rPr lang="nl-NL" sz="3600" dirty="0"/>
              <a:t>Om samen Uw kerk en van Christus te zijn</a:t>
            </a:r>
          </a:p>
          <a:p>
            <a:pPr marL="0" indent="0">
              <a:buNone/>
            </a:pPr>
            <a:endParaRPr lang="nl-NL" sz="3600" dirty="0"/>
          </a:p>
          <a:p>
            <a:pPr marL="0" indent="0">
              <a:buNone/>
            </a:pPr>
            <a:endParaRPr lang="nl-NL" altLang="nl-NL" sz="3600" dirty="0"/>
          </a:p>
        </p:txBody>
      </p:sp>
    </p:spTree>
    <p:extLst>
      <p:ext uri="{BB962C8B-B14F-4D97-AF65-F5344CB8AC3E}">
        <p14:creationId xmlns:p14="http://schemas.microsoft.com/office/powerpoint/2010/main" val="1094648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p:txBody>
          <a:bodyPr/>
          <a:lstStyle/>
          <a:p>
            <a:pPr algn="l"/>
            <a:endParaRPr lang="nl-NL" altLang="nl-NL" sz="3600" b="1" dirty="0">
              <a:latin typeface="+mn-lt"/>
            </a:endParaRPr>
          </a:p>
        </p:txBody>
      </p:sp>
      <p:sp>
        <p:nvSpPr>
          <p:cNvPr id="25603" name="Tijdelijke aanduiding voor tekst 2"/>
          <p:cNvSpPr>
            <a:spLocks noGrp="1"/>
          </p:cNvSpPr>
          <p:nvPr>
            <p:ph type="body" idx="1"/>
          </p:nvPr>
        </p:nvSpPr>
        <p:spPr>
          <a:xfrm>
            <a:off x="628649" y="1825625"/>
            <a:ext cx="8125057" cy="4351338"/>
          </a:xfrm>
        </p:spPr>
        <p:txBody>
          <a:bodyPr/>
          <a:lstStyle/>
          <a:p>
            <a:pPr marL="0" indent="0">
              <a:buNone/>
            </a:pPr>
            <a:r>
              <a:rPr lang="nl-NL" sz="3600" dirty="0"/>
              <a:t>Breng ons samen, één in Uw naam</a:t>
            </a:r>
          </a:p>
          <a:p>
            <a:pPr marL="0" indent="0">
              <a:buNone/>
            </a:pPr>
            <a:r>
              <a:rPr lang="nl-NL" sz="3600" dirty="0"/>
              <a:t>Ieder is welkom hier binnen te gaan</a:t>
            </a:r>
          </a:p>
          <a:p>
            <a:pPr marL="0" indent="0">
              <a:buNone/>
            </a:pPr>
            <a:r>
              <a:rPr lang="nl-NL" sz="3600" dirty="0"/>
              <a:t>Samen, één door de Geest</a:t>
            </a:r>
          </a:p>
          <a:p>
            <a:pPr marL="0" indent="0">
              <a:buNone/>
            </a:pPr>
            <a:r>
              <a:rPr lang="nl-NL" sz="3600" dirty="0"/>
              <a:t>Verbonden in liefde, die U aan ons geeft</a:t>
            </a:r>
          </a:p>
          <a:p>
            <a:pPr marL="0" indent="0">
              <a:buNone/>
            </a:pPr>
            <a:endParaRPr lang="nl-NL" sz="3600" dirty="0"/>
          </a:p>
          <a:p>
            <a:pPr marL="0" indent="0">
              <a:buNone/>
            </a:pPr>
            <a:endParaRPr lang="nl-NL" altLang="nl-NL" sz="3600" dirty="0"/>
          </a:p>
        </p:txBody>
      </p:sp>
    </p:spTree>
    <p:extLst>
      <p:ext uri="{BB962C8B-B14F-4D97-AF65-F5344CB8AC3E}">
        <p14:creationId xmlns:p14="http://schemas.microsoft.com/office/powerpoint/2010/main" val="1711131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p:txBody>
          <a:bodyPr/>
          <a:lstStyle/>
          <a:p>
            <a:pPr algn="l"/>
            <a:endParaRPr lang="nl-NL" altLang="nl-NL" sz="3600" b="1" dirty="0">
              <a:latin typeface="+mn-lt"/>
            </a:endParaRPr>
          </a:p>
        </p:txBody>
      </p:sp>
      <p:sp>
        <p:nvSpPr>
          <p:cNvPr id="25603" name="Tijdelijke aanduiding voor tekst 2"/>
          <p:cNvSpPr>
            <a:spLocks noGrp="1"/>
          </p:cNvSpPr>
          <p:nvPr>
            <p:ph type="body" idx="1"/>
          </p:nvPr>
        </p:nvSpPr>
        <p:spPr>
          <a:xfrm>
            <a:off x="628649" y="1825625"/>
            <a:ext cx="8125057" cy="4351338"/>
          </a:xfrm>
        </p:spPr>
        <p:txBody>
          <a:bodyPr/>
          <a:lstStyle/>
          <a:p>
            <a:pPr marL="0" indent="0">
              <a:buNone/>
            </a:pPr>
            <a:r>
              <a:rPr lang="nl-NL" sz="3600" dirty="0"/>
              <a:t>Wij belijden één geloof en één Heer</a:t>
            </a:r>
          </a:p>
          <a:p>
            <a:pPr marL="0" indent="0">
              <a:buNone/>
            </a:pPr>
            <a:r>
              <a:rPr lang="nl-NL" sz="3600" dirty="0"/>
              <a:t>Zijn geroepen tot één hoop, tot Uw eer</a:t>
            </a:r>
          </a:p>
          <a:p>
            <a:pPr marL="0" indent="0">
              <a:buNone/>
            </a:pPr>
            <a:r>
              <a:rPr lang="nl-NL" sz="3600" dirty="0"/>
              <a:t>Heer, geef vrede die ons samenbindt</a:t>
            </a:r>
          </a:p>
          <a:p>
            <a:pPr marL="0" indent="0">
              <a:buNone/>
            </a:pPr>
            <a:r>
              <a:rPr lang="nl-NL" sz="3600" dirty="0"/>
              <a:t>Vader, maak ons één</a:t>
            </a:r>
          </a:p>
          <a:p>
            <a:pPr marL="0" indent="0">
              <a:buNone/>
            </a:pPr>
            <a:endParaRPr lang="nl-NL" sz="3600" dirty="0"/>
          </a:p>
          <a:p>
            <a:pPr marL="0" indent="0">
              <a:buNone/>
            </a:pPr>
            <a:endParaRPr lang="nl-NL" altLang="nl-NL" sz="3600" dirty="0"/>
          </a:p>
        </p:txBody>
      </p:sp>
    </p:spTree>
    <p:extLst>
      <p:ext uri="{BB962C8B-B14F-4D97-AF65-F5344CB8AC3E}">
        <p14:creationId xmlns:p14="http://schemas.microsoft.com/office/powerpoint/2010/main" val="3100147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p:txBody>
          <a:bodyPr/>
          <a:lstStyle/>
          <a:p>
            <a:pPr algn="l"/>
            <a:endParaRPr lang="nl-NL" altLang="nl-NL" sz="3600" b="1" dirty="0">
              <a:latin typeface="+mn-lt"/>
            </a:endParaRPr>
          </a:p>
        </p:txBody>
      </p:sp>
      <p:sp>
        <p:nvSpPr>
          <p:cNvPr id="25603" name="Tijdelijke aanduiding voor tekst 2"/>
          <p:cNvSpPr>
            <a:spLocks noGrp="1"/>
          </p:cNvSpPr>
          <p:nvPr>
            <p:ph type="body" idx="1"/>
          </p:nvPr>
        </p:nvSpPr>
        <p:spPr>
          <a:xfrm>
            <a:off x="628649" y="1825625"/>
            <a:ext cx="8125057" cy="4351338"/>
          </a:xfrm>
        </p:spPr>
        <p:txBody>
          <a:bodyPr/>
          <a:lstStyle/>
          <a:p>
            <a:pPr marL="0" indent="0">
              <a:buNone/>
            </a:pPr>
            <a:r>
              <a:rPr lang="nl-NL" sz="3600" dirty="0"/>
              <a:t>Wij belijden één geloof en één Heer</a:t>
            </a:r>
          </a:p>
          <a:p>
            <a:pPr marL="0" indent="0">
              <a:buNone/>
            </a:pPr>
            <a:r>
              <a:rPr lang="nl-NL" sz="3600" dirty="0"/>
              <a:t>Zijn geroepen tot één hoop, tot Uw eer</a:t>
            </a:r>
          </a:p>
          <a:p>
            <a:pPr marL="0" indent="0">
              <a:buNone/>
            </a:pPr>
            <a:r>
              <a:rPr lang="nl-NL" sz="3600" dirty="0"/>
              <a:t>Heer, geef vrede die ons samenbindt</a:t>
            </a:r>
          </a:p>
          <a:p>
            <a:pPr marL="0" indent="0">
              <a:buNone/>
            </a:pPr>
            <a:r>
              <a:rPr lang="nl-NL" sz="3600" dirty="0"/>
              <a:t>Vader, maak ons één</a:t>
            </a:r>
          </a:p>
          <a:p>
            <a:pPr marL="0" indent="0">
              <a:buNone/>
            </a:pPr>
            <a:endParaRPr lang="nl-NL" sz="3600" dirty="0"/>
          </a:p>
          <a:p>
            <a:pPr marL="0" indent="0">
              <a:buNone/>
            </a:pPr>
            <a:endParaRPr lang="nl-NL" altLang="nl-NL" sz="3600" dirty="0"/>
          </a:p>
        </p:txBody>
      </p:sp>
    </p:spTree>
    <p:extLst>
      <p:ext uri="{BB962C8B-B14F-4D97-AF65-F5344CB8AC3E}">
        <p14:creationId xmlns:p14="http://schemas.microsoft.com/office/powerpoint/2010/main" val="1778937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D741317-9115-ECE7-13AA-F5EAD45EFFD4}"/>
              </a:ext>
            </a:extLst>
          </p:cNvPr>
          <p:cNvSpPr txBox="1"/>
          <p:nvPr/>
        </p:nvSpPr>
        <p:spPr>
          <a:xfrm>
            <a:off x="845127" y="318655"/>
            <a:ext cx="7561752" cy="707886"/>
          </a:xfrm>
          <a:prstGeom prst="rect">
            <a:avLst/>
          </a:prstGeom>
          <a:noFill/>
        </p:spPr>
        <p:txBody>
          <a:bodyPr wrap="square" rtlCol="0">
            <a:spAutoFit/>
          </a:bodyPr>
          <a:lstStyle/>
          <a:p>
            <a:pPr algn="ctr"/>
            <a:r>
              <a:rPr lang="nl-NL" sz="4000" b="1" dirty="0">
                <a:solidFill>
                  <a:schemeClr val="accent1">
                    <a:lumMod val="75000"/>
                  </a:schemeClr>
                </a:solidFill>
              </a:rPr>
              <a:t>Collecte zondag 2- 2-2025</a:t>
            </a:r>
          </a:p>
        </p:txBody>
      </p:sp>
      <p:sp>
        <p:nvSpPr>
          <p:cNvPr id="3" name="Tekstvak 2">
            <a:extLst>
              <a:ext uri="{FF2B5EF4-FFF2-40B4-BE49-F238E27FC236}">
                <a16:creationId xmlns:a16="http://schemas.microsoft.com/office/drawing/2014/main" id="{0C27BC2A-48B4-A767-06F4-5725B1720416}"/>
              </a:ext>
            </a:extLst>
          </p:cNvPr>
          <p:cNvSpPr txBox="1"/>
          <p:nvPr/>
        </p:nvSpPr>
        <p:spPr>
          <a:xfrm>
            <a:off x="1264294" y="1482436"/>
            <a:ext cx="6774025" cy="2862322"/>
          </a:xfrm>
          <a:prstGeom prst="rect">
            <a:avLst/>
          </a:prstGeom>
          <a:noFill/>
        </p:spPr>
        <p:txBody>
          <a:bodyPr wrap="square" rtlCol="0">
            <a:spAutoFit/>
          </a:bodyPr>
          <a:lstStyle/>
          <a:p>
            <a:pPr algn="ctr"/>
            <a:r>
              <a:rPr lang="nl-NL" sz="3600" b="1" dirty="0">
                <a:solidFill>
                  <a:schemeClr val="accent1">
                    <a:lumMod val="75000"/>
                  </a:schemeClr>
                </a:solidFill>
              </a:rPr>
              <a:t>De collecte in deze dienst is bestemd voor de diaconie </a:t>
            </a:r>
            <a:r>
              <a:rPr lang="nl-NL" altLang="nl-NL" sz="3600" b="1" dirty="0">
                <a:solidFill>
                  <a:schemeClr val="accent1">
                    <a:lumMod val="75000"/>
                  </a:schemeClr>
                </a:solidFill>
                <a:ea typeface="ＭＳ Ｐゴシック" panose="020B0600070205080204" pitchFamily="34" charset="-128"/>
              </a:rPr>
              <a:t>+ Avondmaalscollecte t.b.v. Trans World Radio</a:t>
            </a:r>
            <a:endParaRPr lang="nl-NL" sz="3600" b="1" dirty="0">
              <a:solidFill>
                <a:schemeClr val="accent1">
                  <a:lumMod val="75000"/>
                </a:schemeClr>
              </a:solidFill>
            </a:endParaRPr>
          </a:p>
          <a:p>
            <a:endParaRPr lang="nl-NL" sz="3600" b="1" dirty="0">
              <a:solidFill>
                <a:schemeClr val="accent1">
                  <a:lumMod val="75000"/>
                </a:schemeClr>
              </a:solidFill>
            </a:endParaRPr>
          </a:p>
        </p:txBody>
      </p:sp>
      <p:sp>
        <p:nvSpPr>
          <p:cNvPr id="5" name="Tekstvak 4">
            <a:extLst>
              <a:ext uri="{FF2B5EF4-FFF2-40B4-BE49-F238E27FC236}">
                <a16:creationId xmlns:a16="http://schemas.microsoft.com/office/drawing/2014/main" id="{E9EB678E-E6B4-A70F-92B1-3CA30EB5193A}"/>
              </a:ext>
            </a:extLst>
          </p:cNvPr>
          <p:cNvSpPr txBox="1"/>
          <p:nvPr/>
        </p:nvSpPr>
        <p:spPr>
          <a:xfrm>
            <a:off x="1782146" y="5115293"/>
            <a:ext cx="5579706" cy="1231106"/>
          </a:xfrm>
          <a:prstGeom prst="rect">
            <a:avLst/>
          </a:prstGeom>
          <a:noFill/>
        </p:spPr>
        <p:txBody>
          <a:bodyPr wrap="square" rtlCol="0">
            <a:spAutoFit/>
          </a:bodyPr>
          <a:lstStyle/>
          <a:p>
            <a:pPr algn="ctr"/>
            <a:r>
              <a:rPr lang="nl-NL" sz="2800" b="1" dirty="0">
                <a:solidFill>
                  <a:schemeClr val="accent1">
                    <a:lumMod val="75000"/>
                  </a:schemeClr>
                </a:solidFill>
              </a:rPr>
              <a:t>Via de </a:t>
            </a:r>
            <a:r>
              <a:rPr lang="nl-NL" sz="2800" b="1" dirty="0" err="1">
                <a:solidFill>
                  <a:schemeClr val="accent1">
                    <a:lumMod val="75000"/>
                  </a:schemeClr>
                </a:solidFill>
              </a:rPr>
              <a:t>Scipio</a:t>
            </a:r>
            <a:r>
              <a:rPr lang="nl-NL" sz="2800" b="1" dirty="0">
                <a:solidFill>
                  <a:schemeClr val="accent1">
                    <a:lumMod val="75000"/>
                  </a:schemeClr>
                </a:solidFill>
              </a:rPr>
              <a:t>-app van de Mariakerk kunt u thuis of in de kerk ook geven.</a:t>
            </a:r>
          </a:p>
          <a:p>
            <a:pPr algn="ctr"/>
            <a:endParaRPr lang="nl-NL" dirty="0"/>
          </a:p>
        </p:txBody>
      </p:sp>
      <p:pic>
        <p:nvPicPr>
          <p:cNvPr id="7" name="Afbeelding 6" descr="Afbeelding met Graphics, logo, Lettertype, symbool&#10;&#10;Automatisch gegenereerde beschrijving">
            <a:extLst>
              <a:ext uri="{FF2B5EF4-FFF2-40B4-BE49-F238E27FC236}">
                <a16:creationId xmlns:a16="http://schemas.microsoft.com/office/drawing/2014/main" id="{F36E3CEC-BB11-140B-6E5B-4331647EC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2480" y="4985228"/>
            <a:ext cx="1446245" cy="1361171"/>
          </a:xfrm>
          <a:prstGeom prst="rect">
            <a:avLst/>
          </a:prstGeom>
        </p:spPr>
      </p:pic>
      <p:sp>
        <p:nvSpPr>
          <p:cNvPr id="8" name="Tekstvak 7">
            <a:extLst>
              <a:ext uri="{FF2B5EF4-FFF2-40B4-BE49-F238E27FC236}">
                <a16:creationId xmlns:a16="http://schemas.microsoft.com/office/drawing/2014/main" id="{5CA8F539-F62D-0468-04A4-AE5633CD6167}"/>
              </a:ext>
            </a:extLst>
          </p:cNvPr>
          <p:cNvSpPr txBox="1"/>
          <p:nvPr/>
        </p:nvSpPr>
        <p:spPr>
          <a:xfrm>
            <a:off x="1264294" y="3569418"/>
            <a:ext cx="6774025" cy="1384995"/>
          </a:xfrm>
          <a:prstGeom prst="rect">
            <a:avLst/>
          </a:prstGeom>
          <a:noFill/>
        </p:spPr>
        <p:txBody>
          <a:bodyPr wrap="square" rtlCol="0">
            <a:spAutoFit/>
          </a:bodyPr>
          <a:lstStyle/>
          <a:p>
            <a:pPr algn="ctr"/>
            <a:endParaRPr lang="nl-NL" sz="2800" b="1" dirty="0">
              <a:solidFill>
                <a:schemeClr val="accent1">
                  <a:lumMod val="75000"/>
                </a:schemeClr>
              </a:solidFill>
            </a:endParaRPr>
          </a:p>
          <a:p>
            <a:pPr algn="ctr"/>
            <a:r>
              <a:rPr lang="nl-NL" sz="2800" b="1" dirty="0">
                <a:solidFill>
                  <a:schemeClr val="accent1">
                    <a:lumMod val="75000"/>
                  </a:schemeClr>
                </a:solidFill>
              </a:rPr>
              <a:t>De collecte bij de uitgang is bestemd voor de instandhouding van het kerkgebouw.</a:t>
            </a:r>
          </a:p>
        </p:txBody>
      </p:sp>
    </p:spTree>
    <p:extLst>
      <p:ext uri="{BB962C8B-B14F-4D97-AF65-F5344CB8AC3E}">
        <p14:creationId xmlns:p14="http://schemas.microsoft.com/office/powerpoint/2010/main" val="1534303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p:txBody>
          <a:bodyPr/>
          <a:lstStyle/>
          <a:p>
            <a:pPr algn="l"/>
            <a:endParaRPr lang="nl-NL" altLang="nl-NL" sz="3600" b="1" dirty="0">
              <a:latin typeface="+mn-lt"/>
            </a:endParaRPr>
          </a:p>
        </p:txBody>
      </p:sp>
      <p:sp>
        <p:nvSpPr>
          <p:cNvPr id="25603" name="Tijdelijke aanduiding voor tekst 2"/>
          <p:cNvSpPr>
            <a:spLocks noGrp="1"/>
          </p:cNvSpPr>
          <p:nvPr>
            <p:ph type="body" idx="1"/>
          </p:nvPr>
        </p:nvSpPr>
        <p:spPr>
          <a:xfrm>
            <a:off x="628649" y="1825625"/>
            <a:ext cx="8125057" cy="4351338"/>
          </a:xfrm>
        </p:spPr>
        <p:txBody>
          <a:bodyPr/>
          <a:lstStyle/>
          <a:p>
            <a:pPr marL="0" indent="0">
              <a:buNone/>
            </a:pPr>
            <a:r>
              <a:rPr lang="nl-NL" sz="3600" dirty="0"/>
              <a:t>Breng ons samen, één in Uw naam</a:t>
            </a:r>
          </a:p>
          <a:p>
            <a:pPr marL="0" indent="0">
              <a:buNone/>
            </a:pPr>
            <a:r>
              <a:rPr lang="nl-NL" sz="3600" dirty="0"/>
              <a:t>Ieder is welkom hier binnen te gaan</a:t>
            </a:r>
          </a:p>
          <a:p>
            <a:pPr marL="0" indent="0">
              <a:buNone/>
            </a:pPr>
            <a:r>
              <a:rPr lang="nl-NL" sz="3600" dirty="0"/>
              <a:t>Samen, één door de Geest</a:t>
            </a:r>
          </a:p>
          <a:p>
            <a:pPr marL="0" indent="0">
              <a:buNone/>
            </a:pPr>
            <a:r>
              <a:rPr lang="nl-NL" sz="3600" dirty="0"/>
              <a:t>Verbonden in liefde</a:t>
            </a:r>
          </a:p>
          <a:p>
            <a:pPr marL="0" indent="0">
              <a:buNone/>
            </a:pPr>
            <a:endParaRPr lang="nl-NL" sz="3600" dirty="0"/>
          </a:p>
          <a:p>
            <a:pPr marL="0" indent="0">
              <a:buNone/>
            </a:pPr>
            <a:endParaRPr lang="nl-NL" altLang="nl-NL" sz="3600" dirty="0"/>
          </a:p>
        </p:txBody>
      </p:sp>
    </p:spTree>
    <p:extLst>
      <p:ext uri="{BB962C8B-B14F-4D97-AF65-F5344CB8AC3E}">
        <p14:creationId xmlns:p14="http://schemas.microsoft.com/office/powerpoint/2010/main" val="4172689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p:txBody>
          <a:bodyPr/>
          <a:lstStyle/>
          <a:p>
            <a:pPr algn="l"/>
            <a:endParaRPr lang="nl-NL" altLang="nl-NL" sz="3600" b="1" dirty="0">
              <a:latin typeface="+mn-lt"/>
            </a:endParaRPr>
          </a:p>
        </p:txBody>
      </p:sp>
      <p:sp>
        <p:nvSpPr>
          <p:cNvPr id="25603" name="Tijdelijke aanduiding voor tekst 2"/>
          <p:cNvSpPr>
            <a:spLocks noGrp="1"/>
          </p:cNvSpPr>
          <p:nvPr>
            <p:ph type="body" idx="1"/>
          </p:nvPr>
        </p:nvSpPr>
        <p:spPr>
          <a:xfrm>
            <a:off x="628649" y="1825625"/>
            <a:ext cx="8125057" cy="4351338"/>
          </a:xfrm>
        </p:spPr>
        <p:txBody>
          <a:bodyPr/>
          <a:lstStyle/>
          <a:p>
            <a:pPr marL="0" indent="0">
              <a:buNone/>
            </a:pPr>
            <a:r>
              <a:rPr lang="nl-NL" sz="3600" dirty="0"/>
              <a:t>Breng ons samen, één in Uw naam</a:t>
            </a:r>
          </a:p>
          <a:p>
            <a:pPr marL="0" indent="0">
              <a:buNone/>
            </a:pPr>
            <a:r>
              <a:rPr lang="nl-NL" sz="3600" dirty="0"/>
              <a:t>Ieder is welkom hier binnen te gaan</a:t>
            </a:r>
          </a:p>
          <a:p>
            <a:pPr marL="0" indent="0">
              <a:buNone/>
            </a:pPr>
            <a:r>
              <a:rPr lang="nl-NL" sz="3600" dirty="0"/>
              <a:t>Samen, één door de Geest</a:t>
            </a:r>
          </a:p>
          <a:p>
            <a:pPr marL="0" indent="0">
              <a:buNone/>
            </a:pPr>
            <a:r>
              <a:rPr lang="nl-NL" sz="3600" dirty="0"/>
              <a:t>Verbonden in liefde, die U aan ons geeft</a:t>
            </a:r>
          </a:p>
          <a:p>
            <a:pPr marL="0" indent="0">
              <a:buNone/>
            </a:pPr>
            <a:endParaRPr lang="nl-NL" sz="3600" dirty="0"/>
          </a:p>
          <a:p>
            <a:pPr marL="0" indent="0">
              <a:buNone/>
            </a:pPr>
            <a:endParaRPr lang="nl-NL" sz="3600" dirty="0"/>
          </a:p>
          <a:p>
            <a:pPr marL="0" indent="0">
              <a:buNone/>
            </a:pPr>
            <a:endParaRPr lang="nl-NL" altLang="nl-NL" sz="3600" dirty="0"/>
          </a:p>
        </p:txBody>
      </p:sp>
    </p:spTree>
    <p:extLst>
      <p:ext uri="{BB962C8B-B14F-4D97-AF65-F5344CB8AC3E}">
        <p14:creationId xmlns:p14="http://schemas.microsoft.com/office/powerpoint/2010/main" val="1746621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A8FD13-FA68-4800-9001-E75CDC6EB293}"/>
              </a:ext>
            </a:extLst>
          </p:cNvPr>
          <p:cNvSpPr>
            <a:spLocks noGrp="1"/>
          </p:cNvSpPr>
          <p:nvPr>
            <p:ph type="title"/>
          </p:nvPr>
        </p:nvSpPr>
        <p:spPr/>
        <p:txBody>
          <a:bodyPr>
            <a:normAutofit/>
          </a:bodyPr>
          <a:lstStyle/>
          <a:p>
            <a:r>
              <a:rPr lang="nl-NL" sz="3600" b="1" dirty="0">
                <a:latin typeface="+mn-lt"/>
              </a:rPr>
              <a:t>Welkom en mededelingen</a:t>
            </a:r>
          </a:p>
        </p:txBody>
      </p:sp>
      <p:sp>
        <p:nvSpPr>
          <p:cNvPr id="3" name="Tijdelijke aanduiding voor inhoud 2">
            <a:extLst>
              <a:ext uri="{FF2B5EF4-FFF2-40B4-BE49-F238E27FC236}">
                <a16:creationId xmlns:a16="http://schemas.microsoft.com/office/drawing/2014/main" id="{212C961F-33C1-4E55-A7C7-D98EC72A8FB0}"/>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416967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CA660-9968-44B1-B10C-19B702472DD8}"/>
              </a:ext>
            </a:extLst>
          </p:cNvPr>
          <p:cNvSpPr>
            <a:spLocks noGrp="1"/>
          </p:cNvSpPr>
          <p:nvPr>
            <p:ph type="title"/>
          </p:nvPr>
        </p:nvSpPr>
        <p:spPr/>
        <p:txBody>
          <a:bodyPr>
            <a:normAutofit/>
          </a:bodyPr>
          <a:lstStyle/>
          <a:p>
            <a:r>
              <a:rPr lang="nl-NL" sz="3600" b="1" dirty="0">
                <a:latin typeface="+mn-lt"/>
              </a:rPr>
              <a:t>Intochtslied NLB 139: 8 en 9 “Ik loof U die mijn schepper zijt”</a:t>
            </a:r>
          </a:p>
        </p:txBody>
      </p:sp>
      <p:sp>
        <p:nvSpPr>
          <p:cNvPr id="3" name="Tijdelijke aanduiding voor inhoud 2">
            <a:extLst>
              <a:ext uri="{FF2B5EF4-FFF2-40B4-BE49-F238E27FC236}">
                <a16:creationId xmlns:a16="http://schemas.microsoft.com/office/drawing/2014/main" id="{E5A338D1-4ED6-4534-8265-B6F7E91FA502}"/>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3391301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57C1F1-7B0B-4544-8FFE-74D5EBE483E3}"/>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39D97925-5A0D-4FE7-9B36-0A9619F49D8C}"/>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D7B7D749-C282-4E70-B4EC-89FC5A4C7D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3593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5656B5-24C6-4798-856B-2710FDF34169}"/>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B275A104-AFB7-4EC0-B60C-5E7A486F3DBC}"/>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CFD0CC00-E541-4595-845E-B76D2A3908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8688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161D6E-9133-4710-8D8F-AED908A80C86}"/>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BA21281E-BCF1-4B92-9006-778D62A5A2EA}"/>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AE2382D3-6761-46A4-9EAB-2B05D6F6B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57808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A6BD88-A3DA-48F5-A93B-9A96AE8A7623}"/>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50697BB2-0CF8-405B-9FC8-9AD36E166D63}"/>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90A3EC53-2ACE-4C97-93B7-85073F4B0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3434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3FEE6-52C5-47E2-BEEE-D6FE16731DFA}"/>
              </a:ext>
            </a:extLst>
          </p:cNvPr>
          <p:cNvSpPr>
            <a:spLocks noGrp="1"/>
          </p:cNvSpPr>
          <p:nvPr>
            <p:ph type="title"/>
          </p:nvPr>
        </p:nvSpPr>
        <p:spPr/>
        <p:txBody>
          <a:bodyPr>
            <a:normAutofit/>
          </a:bodyPr>
          <a:lstStyle/>
          <a:p>
            <a:r>
              <a:rPr lang="nl-NL" sz="3600" b="1" dirty="0">
                <a:latin typeface="+mn-lt"/>
              </a:rPr>
              <a:t>Stil gebed, votum, groet</a:t>
            </a:r>
          </a:p>
        </p:txBody>
      </p:sp>
      <p:sp>
        <p:nvSpPr>
          <p:cNvPr id="3" name="Tijdelijke aanduiding voor inhoud 2">
            <a:extLst>
              <a:ext uri="{FF2B5EF4-FFF2-40B4-BE49-F238E27FC236}">
                <a16:creationId xmlns:a16="http://schemas.microsoft.com/office/drawing/2014/main" id="{199456B7-6CEC-4E43-B7DE-BFDFAA8DDD0C}"/>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215462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EA2D1-D5A0-468C-A209-E0A7F73C0AC4}"/>
              </a:ext>
            </a:extLst>
          </p:cNvPr>
          <p:cNvSpPr>
            <a:spLocks noGrp="1"/>
          </p:cNvSpPr>
          <p:nvPr>
            <p:ph type="title"/>
          </p:nvPr>
        </p:nvSpPr>
        <p:spPr/>
        <p:txBody>
          <a:bodyPr>
            <a:normAutofit/>
          </a:bodyPr>
          <a:lstStyle/>
          <a:p>
            <a:r>
              <a:rPr lang="nl-NL" sz="3600" b="1" dirty="0">
                <a:latin typeface="+mn-lt"/>
              </a:rPr>
              <a:t>Inleidende woorden</a:t>
            </a:r>
          </a:p>
        </p:txBody>
      </p:sp>
      <p:sp>
        <p:nvSpPr>
          <p:cNvPr id="3" name="Tijdelijke aanduiding voor inhoud 2">
            <a:extLst>
              <a:ext uri="{FF2B5EF4-FFF2-40B4-BE49-F238E27FC236}">
                <a16:creationId xmlns:a16="http://schemas.microsoft.com/office/drawing/2014/main" id="{327F0F45-C481-4587-9280-EEF6146C7CDE}"/>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833371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4E5C4B24-5854-6527-9CF0-D9A268E2B2C6}"/>
              </a:ext>
            </a:extLst>
          </p:cNvPr>
          <p:cNvSpPr txBox="1"/>
          <p:nvPr/>
        </p:nvSpPr>
        <p:spPr>
          <a:xfrm>
            <a:off x="454338" y="1413164"/>
            <a:ext cx="4117661" cy="595745"/>
          </a:xfrm>
          <a:prstGeom prst="rect">
            <a:avLst/>
          </a:prstGeom>
        </p:spPr>
        <p:txBody>
          <a:bodyPr vert="horz" lIns="68580" tIns="34290" rIns="68580" bIns="34290" rtlCol="0" anchor="b">
            <a:noAutofit/>
          </a:bodyPr>
          <a:lstStyle/>
          <a:p>
            <a:pPr algn="ctr">
              <a:lnSpc>
                <a:spcPct val="90000"/>
              </a:lnSpc>
              <a:spcBef>
                <a:spcPct val="0"/>
              </a:spcBef>
              <a:spcAft>
                <a:spcPts val="450"/>
              </a:spcAft>
            </a:pPr>
            <a:r>
              <a:rPr lang="en-US" sz="3200" b="1" dirty="0" err="1">
                <a:solidFill>
                  <a:schemeClr val="accent1"/>
                </a:solidFill>
                <a:latin typeface="+mj-lt"/>
                <a:ea typeface="+mj-ea"/>
                <a:cs typeface="+mj-cs"/>
              </a:rPr>
              <a:t>Avondmaalcollecte</a:t>
            </a:r>
            <a:r>
              <a:rPr lang="en-US" sz="3200" b="1" dirty="0">
                <a:solidFill>
                  <a:schemeClr val="accent1"/>
                </a:solidFill>
                <a:latin typeface="+mj-lt"/>
                <a:ea typeface="+mj-ea"/>
                <a:cs typeface="+mj-cs"/>
              </a:rPr>
              <a:t> van </a:t>
            </a:r>
            <a:r>
              <a:rPr lang="en-US" sz="3200" b="1" dirty="0" err="1">
                <a:solidFill>
                  <a:schemeClr val="accent1"/>
                </a:solidFill>
                <a:latin typeface="+mj-lt"/>
                <a:ea typeface="+mj-ea"/>
                <a:cs typeface="+mj-cs"/>
              </a:rPr>
              <a:t>zondag</a:t>
            </a:r>
            <a:r>
              <a:rPr lang="en-US" sz="3200" b="1" dirty="0">
                <a:solidFill>
                  <a:schemeClr val="accent1"/>
                </a:solidFill>
                <a:latin typeface="+mj-lt"/>
                <a:ea typeface="+mj-ea"/>
                <a:cs typeface="+mj-cs"/>
              </a:rPr>
              <a:t> 2-2-2025</a:t>
            </a:r>
          </a:p>
          <a:p>
            <a:pPr algn="ctr">
              <a:lnSpc>
                <a:spcPct val="90000"/>
              </a:lnSpc>
              <a:spcBef>
                <a:spcPct val="0"/>
              </a:spcBef>
              <a:spcAft>
                <a:spcPts val="450"/>
              </a:spcAft>
            </a:pPr>
            <a:r>
              <a:rPr lang="en-US" sz="2400" b="1" dirty="0">
                <a:solidFill>
                  <a:schemeClr val="accent1"/>
                </a:solidFill>
                <a:latin typeface="+mj-lt"/>
                <a:ea typeface="+mj-ea"/>
                <a:cs typeface="+mj-cs"/>
              </a:rPr>
              <a:t> is </a:t>
            </a:r>
            <a:r>
              <a:rPr lang="en-US" sz="2400" b="1" dirty="0" err="1">
                <a:solidFill>
                  <a:schemeClr val="accent1"/>
                </a:solidFill>
                <a:latin typeface="+mj-lt"/>
                <a:ea typeface="+mj-ea"/>
                <a:cs typeface="+mj-cs"/>
              </a:rPr>
              <a:t>bestemd</a:t>
            </a:r>
            <a:r>
              <a:rPr lang="en-US" sz="2400" b="1" dirty="0">
                <a:solidFill>
                  <a:schemeClr val="accent1"/>
                </a:solidFill>
                <a:latin typeface="+mj-lt"/>
                <a:ea typeface="+mj-ea"/>
                <a:cs typeface="+mj-cs"/>
              </a:rPr>
              <a:t> </a:t>
            </a:r>
            <a:r>
              <a:rPr lang="en-US" sz="2400" b="1" dirty="0" err="1">
                <a:solidFill>
                  <a:schemeClr val="accent1"/>
                </a:solidFill>
                <a:latin typeface="+mj-lt"/>
                <a:ea typeface="+mj-ea"/>
                <a:cs typeface="+mj-cs"/>
              </a:rPr>
              <a:t>voor</a:t>
            </a:r>
            <a:r>
              <a:rPr lang="en-US" sz="2400" b="1" dirty="0">
                <a:solidFill>
                  <a:schemeClr val="accent1"/>
                </a:solidFill>
                <a:latin typeface="+mj-lt"/>
                <a:ea typeface="+mj-ea"/>
                <a:cs typeface="+mj-cs"/>
              </a:rPr>
              <a:t> Trans World Radio</a:t>
            </a:r>
          </a:p>
        </p:txBody>
      </p:sp>
      <p:pic>
        <p:nvPicPr>
          <p:cNvPr id="5" name="Graphic 4">
            <a:extLst>
              <a:ext uri="{FF2B5EF4-FFF2-40B4-BE49-F238E27FC236}">
                <a16:creationId xmlns:a16="http://schemas.microsoft.com/office/drawing/2014/main" id="{179C23C1-F4DD-8EF6-5CB3-52873815A7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88698" y="586427"/>
            <a:ext cx="2700963" cy="1253246"/>
          </a:xfrm>
          <a:prstGeom prst="rect">
            <a:avLst/>
          </a:prstGeom>
        </p:spPr>
      </p:pic>
      <p:sp>
        <p:nvSpPr>
          <p:cNvPr id="7" name="Tekstvak 6">
            <a:extLst>
              <a:ext uri="{FF2B5EF4-FFF2-40B4-BE49-F238E27FC236}">
                <a16:creationId xmlns:a16="http://schemas.microsoft.com/office/drawing/2014/main" id="{4417438A-0A6C-F53B-1CEF-F87C24C19118}"/>
              </a:ext>
            </a:extLst>
          </p:cNvPr>
          <p:cNvSpPr txBox="1"/>
          <p:nvPr/>
        </p:nvSpPr>
        <p:spPr>
          <a:xfrm>
            <a:off x="190252" y="2930211"/>
            <a:ext cx="5455352" cy="3018518"/>
          </a:xfrm>
          <a:prstGeom prst="rect">
            <a:avLst/>
          </a:prstGeom>
        </p:spPr>
        <p:txBody>
          <a:bodyPr vert="horz" lIns="68580" tIns="34290" rIns="68580" bIns="34290" rtlCol="0" anchor="ctr">
            <a:noAutofit/>
          </a:bodyPr>
          <a:lstStyle/>
          <a:p>
            <a:pPr algn="ctr">
              <a:lnSpc>
                <a:spcPct val="90000"/>
              </a:lnSpc>
              <a:spcAft>
                <a:spcPts val="450"/>
              </a:spcAft>
            </a:pPr>
            <a:r>
              <a:rPr lang="en-US" sz="3200" dirty="0">
                <a:solidFill>
                  <a:schemeClr val="accent1"/>
                </a:solidFill>
              </a:rPr>
              <a:t>De </a:t>
            </a:r>
            <a:r>
              <a:rPr lang="en-US" sz="3200" dirty="0" err="1">
                <a:solidFill>
                  <a:schemeClr val="accent1"/>
                </a:solidFill>
              </a:rPr>
              <a:t>wereld</a:t>
            </a:r>
            <a:r>
              <a:rPr lang="en-US" sz="3200" dirty="0">
                <a:solidFill>
                  <a:schemeClr val="accent1"/>
                </a:solidFill>
              </a:rPr>
              <a:t> </a:t>
            </a:r>
            <a:r>
              <a:rPr lang="en-US" sz="3200" dirty="0" err="1">
                <a:solidFill>
                  <a:schemeClr val="accent1"/>
                </a:solidFill>
              </a:rPr>
              <a:t>bereiken</a:t>
            </a:r>
            <a:r>
              <a:rPr lang="en-US" sz="3200" dirty="0">
                <a:solidFill>
                  <a:schemeClr val="accent1"/>
                </a:solidFill>
              </a:rPr>
              <a:t> met het </a:t>
            </a:r>
            <a:r>
              <a:rPr lang="en-US" sz="3200" dirty="0" err="1">
                <a:solidFill>
                  <a:schemeClr val="accent1"/>
                </a:solidFill>
              </a:rPr>
              <a:t>Evangelie</a:t>
            </a:r>
            <a:r>
              <a:rPr lang="en-US" sz="3200" dirty="0">
                <a:solidFill>
                  <a:schemeClr val="accent1"/>
                </a:solidFill>
              </a:rPr>
              <a:t> van </a:t>
            </a:r>
            <a:r>
              <a:rPr lang="en-US" sz="3200" dirty="0" err="1">
                <a:solidFill>
                  <a:schemeClr val="accent1"/>
                </a:solidFill>
              </a:rPr>
              <a:t>Jezus</a:t>
            </a:r>
            <a:r>
              <a:rPr lang="en-US" sz="3200" dirty="0">
                <a:solidFill>
                  <a:schemeClr val="accent1"/>
                </a:solidFill>
              </a:rPr>
              <a:t> Christus door </a:t>
            </a:r>
            <a:r>
              <a:rPr lang="en-US" sz="3200" dirty="0" err="1">
                <a:solidFill>
                  <a:schemeClr val="accent1"/>
                </a:solidFill>
              </a:rPr>
              <a:t>middel</a:t>
            </a:r>
            <a:r>
              <a:rPr lang="en-US" sz="3200" dirty="0">
                <a:solidFill>
                  <a:schemeClr val="accent1"/>
                </a:solidFill>
              </a:rPr>
              <a:t> van radio en </a:t>
            </a:r>
            <a:r>
              <a:rPr lang="en-US" sz="3200" dirty="0" err="1">
                <a:solidFill>
                  <a:schemeClr val="accent1"/>
                </a:solidFill>
              </a:rPr>
              <a:t>andere</a:t>
            </a:r>
            <a:r>
              <a:rPr lang="en-US" sz="3200" dirty="0">
                <a:solidFill>
                  <a:schemeClr val="accent1"/>
                </a:solidFill>
              </a:rPr>
              <a:t> media </a:t>
            </a:r>
            <a:r>
              <a:rPr lang="en-US" sz="3200" dirty="0" err="1">
                <a:solidFill>
                  <a:schemeClr val="accent1"/>
                </a:solidFill>
              </a:rPr>
              <a:t>zoals</a:t>
            </a:r>
            <a:r>
              <a:rPr lang="en-US" sz="3200" dirty="0">
                <a:solidFill>
                  <a:schemeClr val="accent1"/>
                </a:solidFill>
              </a:rPr>
              <a:t> internet, </a:t>
            </a:r>
            <a:r>
              <a:rPr lang="en-US" sz="3200" dirty="0" err="1">
                <a:solidFill>
                  <a:schemeClr val="accent1"/>
                </a:solidFill>
              </a:rPr>
              <a:t>zodat</a:t>
            </a:r>
            <a:r>
              <a:rPr lang="en-US" sz="3200" dirty="0">
                <a:solidFill>
                  <a:schemeClr val="accent1"/>
                </a:solidFill>
              </a:rPr>
              <a:t> </a:t>
            </a:r>
            <a:r>
              <a:rPr lang="en-US" sz="3200" dirty="0" err="1">
                <a:solidFill>
                  <a:schemeClr val="accent1"/>
                </a:solidFill>
              </a:rPr>
              <a:t>levens</a:t>
            </a:r>
            <a:r>
              <a:rPr lang="en-US" sz="3200" dirty="0">
                <a:solidFill>
                  <a:schemeClr val="accent1"/>
                </a:solidFill>
              </a:rPr>
              <a:t> </a:t>
            </a:r>
            <a:r>
              <a:rPr lang="en-US" sz="3200" dirty="0" err="1">
                <a:solidFill>
                  <a:schemeClr val="accent1"/>
                </a:solidFill>
              </a:rPr>
              <a:t>blijvend</a:t>
            </a:r>
            <a:r>
              <a:rPr lang="en-US" sz="3200" dirty="0">
                <a:solidFill>
                  <a:schemeClr val="accent1"/>
                </a:solidFill>
              </a:rPr>
              <a:t> </a:t>
            </a:r>
            <a:r>
              <a:rPr lang="en-US" sz="3200" dirty="0" err="1">
                <a:solidFill>
                  <a:schemeClr val="accent1"/>
                </a:solidFill>
              </a:rPr>
              <a:t>veranderd</a:t>
            </a:r>
            <a:r>
              <a:rPr lang="en-US" sz="3200" dirty="0">
                <a:solidFill>
                  <a:schemeClr val="accent1"/>
                </a:solidFill>
              </a:rPr>
              <a:t> </a:t>
            </a:r>
            <a:r>
              <a:rPr lang="en-US" sz="3200" dirty="0" err="1">
                <a:solidFill>
                  <a:schemeClr val="accent1"/>
                </a:solidFill>
              </a:rPr>
              <a:t>worden</a:t>
            </a:r>
            <a:r>
              <a:rPr lang="en-US" sz="3200" dirty="0">
                <a:solidFill>
                  <a:schemeClr val="accent1"/>
                </a:solidFill>
              </a:rPr>
              <a:t>. TWR </a:t>
            </a:r>
            <a:r>
              <a:rPr lang="en-US" sz="3200" dirty="0" err="1">
                <a:solidFill>
                  <a:schemeClr val="accent1"/>
                </a:solidFill>
              </a:rPr>
              <a:t>ondersteunt</a:t>
            </a:r>
            <a:r>
              <a:rPr lang="en-US" sz="3200" dirty="0">
                <a:solidFill>
                  <a:schemeClr val="accent1"/>
                </a:solidFill>
              </a:rPr>
              <a:t> </a:t>
            </a:r>
            <a:r>
              <a:rPr lang="en-US" sz="3200" dirty="0" err="1">
                <a:solidFill>
                  <a:schemeClr val="accent1"/>
                </a:solidFill>
              </a:rPr>
              <a:t>hierbij</a:t>
            </a:r>
            <a:r>
              <a:rPr lang="en-US" sz="3200" dirty="0">
                <a:solidFill>
                  <a:schemeClr val="accent1"/>
                </a:solidFill>
              </a:rPr>
              <a:t> de </a:t>
            </a:r>
            <a:r>
              <a:rPr lang="en-US" sz="3200" dirty="0" err="1">
                <a:solidFill>
                  <a:schemeClr val="accent1"/>
                </a:solidFill>
              </a:rPr>
              <a:t>kerken</a:t>
            </a:r>
            <a:r>
              <a:rPr lang="en-US" sz="3200" dirty="0">
                <a:solidFill>
                  <a:schemeClr val="accent1"/>
                </a:solidFill>
              </a:rPr>
              <a:t> </a:t>
            </a:r>
            <a:r>
              <a:rPr lang="en-US" sz="3200" dirty="0" err="1">
                <a:solidFill>
                  <a:schemeClr val="accent1"/>
                </a:solidFill>
              </a:rPr>
              <a:t>bij</a:t>
            </a:r>
            <a:r>
              <a:rPr lang="en-US" sz="3200" dirty="0">
                <a:solidFill>
                  <a:schemeClr val="accent1"/>
                </a:solidFill>
              </a:rPr>
              <a:t> het </a:t>
            </a:r>
            <a:r>
              <a:rPr lang="en-US" sz="3200" dirty="0" err="1">
                <a:solidFill>
                  <a:schemeClr val="accent1"/>
                </a:solidFill>
              </a:rPr>
              <a:t>uitvoeren</a:t>
            </a:r>
            <a:r>
              <a:rPr lang="en-US" sz="3200" dirty="0">
                <a:solidFill>
                  <a:schemeClr val="accent1"/>
                </a:solidFill>
              </a:rPr>
              <a:t> van de </a:t>
            </a:r>
            <a:r>
              <a:rPr lang="en-US" sz="3200" dirty="0" err="1">
                <a:solidFill>
                  <a:schemeClr val="accent1"/>
                </a:solidFill>
              </a:rPr>
              <a:t>zendingsopdracht</a:t>
            </a:r>
            <a:r>
              <a:rPr lang="en-US" sz="3200" dirty="0">
                <a:solidFill>
                  <a:schemeClr val="accent1"/>
                </a:solidFill>
              </a:rPr>
              <a:t> </a:t>
            </a:r>
            <a:r>
              <a:rPr lang="en-US" sz="3200" dirty="0" err="1">
                <a:solidFill>
                  <a:schemeClr val="accent1"/>
                </a:solidFill>
              </a:rPr>
              <a:t>zoals</a:t>
            </a:r>
            <a:r>
              <a:rPr lang="en-US" sz="3200" dirty="0">
                <a:solidFill>
                  <a:schemeClr val="accent1"/>
                </a:solidFill>
              </a:rPr>
              <a:t> de </a:t>
            </a:r>
            <a:r>
              <a:rPr lang="en-US" sz="3200" dirty="0" err="1">
                <a:solidFill>
                  <a:schemeClr val="accent1"/>
                </a:solidFill>
              </a:rPr>
              <a:t>Heere</a:t>
            </a:r>
            <a:r>
              <a:rPr lang="en-US" sz="3200" dirty="0">
                <a:solidFill>
                  <a:schemeClr val="accent1"/>
                </a:solidFill>
              </a:rPr>
              <a:t> </a:t>
            </a:r>
            <a:r>
              <a:rPr lang="en-US" sz="3200" dirty="0" err="1">
                <a:solidFill>
                  <a:schemeClr val="accent1"/>
                </a:solidFill>
              </a:rPr>
              <a:t>Jezus</a:t>
            </a:r>
            <a:r>
              <a:rPr lang="en-US" sz="3200" dirty="0">
                <a:solidFill>
                  <a:schemeClr val="accent1"/>
                </a:solidFill>
              </a:rPr>
              <a:t> die </a:t>
            </a:r>
            <a:r>
              <a:rPr lang="en-US" sz="3200" dirty="0" err="1">
                <a:solidFill>
                  <a:schemeClr val="accent1"/>
                </a:solidFill>
              </a:rPr>
              <a:t>gaf</a:t>
            </a:r>
            <a:r>
              <a:rPr lang="en-US" sz="3200" dirty="0">
                <a:solidFill>
                  <a:schemeClr val="accent1"/>
                </a:solidFill>
              </a:rPr>
              <a:t> in </a:t>
            </a:r>
            <a:r>
              <a:rPr lang="en-US" sz="3200" dirty="0" err="1">
                <a:solidFill>
                  <a:schemeClr val="accent1"/>
                </a:solidFill>
              </a:rPr>
              <a:t>Mattheüs</a:t>
            </a:r>
            <a:r>
              <a:rPr lang="en-US" sz="3200" dirty="0">
                <a:solidFill>
                  <a:schemeClr val="accent1"/>
                </a:solidFill>
              </a:rPr>
              <a:t> 28: 19.</a:t>
            </a:r>
          </a:p>
        </p:txBody>
      </p:sp>
      <p:pic>
        <p:nvPicPr>
          <p:cNvPr id="11" name="Afbeelding 10" descr="Afbeelding met kleding, persoon, Menselijk gezicht, schoeisel&#10;&#10;Automatisch gegenereerde beschrijving">
            <a:extLst>
              <a:ext uri="{FF2B5EF4-FFF2-40B4-BE49-F238E27FC236}">
                <a16:creationId xmlns:a16="http://schemas.microsoft.com/office/drawing/2014/main" id="{3F3A4E57-52AB-0B6A-2557-18FCB87D9F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6913" y="4074592"/>
            <a:ext cx="2102748" cy="2050180"/>
          </a:xfrm>
          <a:prstGeom prst="rect">
            <a:avLst/>
          </a:prstGeom>
        </p:spPr>
      </p:pic>
    </p:spTree>
    <p:extLst>
      <p:ext uri="{BB962C8B-B14F-4D97-AF65-F5344CB8AC3E}">
        <p14:creationId xmlns:p14="http://schemas.microsoft.com/office/powerpoint/2010/main" val="426452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CE65D-F168-4183-81B7-A39AEECADBBB}"/>
              </a:ext>
            </a:extLst>
          </p:cNvPr>
          <p:cNvSpPr>
            <a:spLocks noGrp="1"/>
          </p:cNvSpPr>
          <p:nvPr>
            <p:ph type="title"/>
          </p:nvPr>
        </p:nvSpPr>
        <p:spPr/>
        <p:txBody>
          <a:bodyPr>
            <a:normAutofit/>
          </a:bodyPr>
          <a:lstStyle/>
          <a:p>
            <a:r>
              <a:rPr lang="nl-NL" sz="3600" b="1" dirty="0">
                <a:latin typeface="+mn-lt"/>
              </a:rPr>
              <a:t>NLB 837 “Iedereen zoekt U, jong of oud”</a:t>
            </a:r>
          </a:p>
        </p:txBody>
      </p:sp>
      <p:sp>
        <p:nvSpPr>
          <p:cNvPr id="3" name="Tijdelijke aanduiding voor inhoud 2">
            <a:extLst>
              <a:ext uri="{FF2B5EF4-FFF2-40B4-BE49-F238E27FC236}">
                <a16:creationId xmlns:a16="http://schemas.microsoft.com/office/drawing/2014/main" id="{2437765D-956E-4BF2-B262-1708AB6009B6}"/>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26898714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A1E9D3-A198-4276-B735-3C5E2E62B30D}"/>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C6414460-4F4B-45AC-BB10-4A7229BB06C0}"/>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6FBFDB9F-ACCF-4B30-9A01-B110B5848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7603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2CAE0C-EE69-4F68-9358-5A5CC3E6864A}"/>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44861165-661D-4FF5-AF6B-7D3167222060}"/>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A4C869A1-27CE-4ECB-970B-4D2346423E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22465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7A0040-B0A8-4F89-8062-8B768F02D3C0}"/>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C40038AC-B89C-44D1-82EA-D838B059A64D}"/>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7C1DB745-7C2C-4457-8F0E-04ACD97680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6956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1913B2-6255-4B3C-BD55-E15B53730D27}"/>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D50059D1-F087-41B9-95E5-A65B76C6B96F}"/>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4CEBD8C6-6D6A-4F3B-8412-170A12458D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255487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280C04-90F2-435D-BF3A-96070CA5C15C}"/>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516DA1D3-B996-4C29-A8D3-D637B9FFECC3}"/>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530E3261-4774-4E22-A960-4971417050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42683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56992E-2DED-43BB-B7D2-35EDE1A295F6}"/>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CA700E55-3FAD-4584-89F2-631E29D18381}"/>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61B7CA39-5D3F-4B17-B8F5-3BFAB511A3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043945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1E275D-8792-4F19-B482-7FFAE8198AB4}"/>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09EC0F35-2BC6-4471-847D-CA091EF6F5B5}"/>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A57F14A8-0F20-4B05-8EAF-4EB52BB239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8250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D63A70-EA95-4772-91AE-0E0C17450A04}"/>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7247112A-5B39-4AEE-B2B7-D67D45C8A11C}"/>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E9B1D39D-ECCD-4395-B232-1FF98B0406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834391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DEDB68-CE2B-4E82-90DE-35CB0C72B0C5}"/>
              </a:ext>
            </a:extLst>
          </p:cNvPr>
          <p:cNvSpPr>
            <a:spLocks noGrp="1"/>
          </p:cNvSpPr>
          <p:nvPr>
            <p:ph type="title"/>
          </p:nvPr>
        </p:nvSpPr>
        <p:spPr/>
        <p:txBody>
          <a:bodyPr>
            <a:normAutofit/>
          </a:bodyPr>
          <a:lstStyle/>
          <a:p>
            <a:r>
              <a:rPr lang="nl-NL" sz="3600" b="1" dirty="0">
                <a:latin typeface="+mn-lt"/>
              </a:rPr>
              <a:t>Lezen Psalm 103:1-2, 8-12, 22</a:t>
            </a:r>
          </a:p>
        </p:txBody>
      </p:sp>
      <p:sp>
        <p:nvSpPr>
          <p:cNvPr id="3" name="Tijdelijke aanduiding voor inhoud 2">
            <a:extLst>
              <a:ext uri="{FF2B5EF4-FFF2-40B4-BE49-F238E27FC236}">
                <a16:creationId xmlns:a16="http://schemas.microsoft.com/office/drawing/2014/main" id="{C724A702-FB7B-44F2-BF55-789732AD1142}"/>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3649954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493621E0-74DB-6B6C-F06F-A8B6852FDFED}"/>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2DA8399-1098-9CE3-92C2-68ADEDD46A28}"/>
              </a:ext>
            </a:extLst>
          </p:cNvPr>
          <p:cNvSpPr>
            <a:spLocks noGrp="1"/>
          </p:cNvSpPr>
          <p:nvPr>
            <p:ph type="body" idx="1"/>
          </p:nvPr>
        </p:nvSpPr>
        <p:spPr>
          <a:xfrm>
            <a:off x="355600" y="139701"/>
            <a:ext cx="8432801" cy="6578599"/>
          </a:xfrm>
        </p:spPr>
        <p:txBody>
          <a:bodyPr>
            <a:noAutofit/>
          </a:bodyPr>
          <a:lstStyle/>
          <a:p>
            <a:pPr marL="0" indent="0" algn="ctr">
              <a:lnSpc>
                <a:spcPct val="116000"/>
              </a:lnSpc>
              <a:spcAft>
                <a:spcPts val="800"/>
              </a:spcAft>
              <a:buNone/>
            </a:pPr>
            <a:r>
              <a:rPr lang="nl-NL" sz="3600" b="1" dirty="0">
                <a:effectLst/>
                <a:ea typeface="Aptos" panose="020B0004020202020204" pitchFamily="34" charset="0"/>
                <a:cs typeface="Times New Roman" panose="02020603050405020304" pitchFamily="18" charset="0"/>
              </a:rPr>
              <a:t>Studieavond: Groen geloven</a:t>
            </a:r>
            <a:br>
              <a:rPr lang="nl-NL" sz="3600" b="1" dirty="0">
                <a:effectLst/>
                <a:ea typeface="Aptos" panose="020B0004020202020204" pitchFamily="34" charset="0"/>
                <a:cs typeface="Times New Roman" panose="02020603050405020304" pitchFamily="18" charset="0"/>
              </a:rPr>
            </a:br>
            <a:r>
              <a:rPr lang="nl-NL" sz="3600" i="1" dirty="0">
                <a:effectLst/>
                <a:ea typeface="Aptos" panose="020B0004020202020204" pitchFamily="34" charset="0"/>
                <a:cs typeface="Times New Roman" panose="02020603050405020304" pitchFamily="18" charset="0"/>
              </a:rPr>
              <a:t>Duurzaamheid duurt het langst</a:t>
            </a:r>
            <a:br>
              <a:rPr lang="nl-NL" sz="3600" i="1" dirty="0">
                <a:effectLst/>
                <a:ea typeface="Aptos" panose="020B0004020202020204" pitchFamily="34" charset="0"/>
                <a:cs typeface="Times New Roman" panose="02020603050405020304" pitchFamily="18" charset="0"/>
              </a:rPr>
            </a:br>
            <a:br>
              <a:rPr lang="nl-NL" sz="3600" i="1" dirty="0">
                <a:effectLst/>
                <a:ea typeface="Aptos" panose="020B0004020202020204" pitchFamily="34" charset="0"/>
                <a:cs typeface="Times New Roman" panose="02020603050405020304" pitchFamily="18" charset="0"/>
              </a:rPr>
            </a:br>
            <a:r>
              <a:rPr lang="nl-NL" sz="3600" kern="100" dirty="0">
                <a:effectLst/>
                <a:ea typeface="Calibri" panose="020F0502020204030204" pitchFamily="34" charset="0"/>
                <a:cs typeface="Times New Roman" panose="02020603050405020304" pitchFamily="18" charset="0"/>
              </a:rPr>
              <a:t>Wat is de schepping prachtig! Tegelijk: Wat is de schepping in nood! Wat doet dat met je als christen? Wat is duurzaamheid eigenlijk? En wat heeft het met dat heel Bijbelse woord rechtvaardigheid te maken? Onder leiding van ds. Jeroen </a:t>
            </a:r>
            <a:r>
              <a:rPr lang="nl-NL" sz="3600" kern="100" dirty="0" err="1">
                <a:effectLst/>
                <a:ea typeface="Calibri" panose="020F0502020204030204" pitchFamily="34" charset="0"/>
                <a:cs typeface="Times New Roman" panose="02020603050405020304" pitchFamily="18" charset="0"/>
              </a:rPr>
              <a:t>Sytsma</a:t>
            </a:r>
            <a:r>
              <a:rPr lang="nl-NL" sz="3600" kern="100" dirty="0">
                <a:effectLst/>
                <a:ea typeface="Calibri" panose="020F0502020204030204" pitchFamily="34" charset="0"/>
                <a:cs typeface="Times New Roman" panose="02020603050405020304" pitchFamily="18" charset="0"/>
              </a:rPr>
              <a:t> denken we daar over na. &gt;&gt;&gt;</a:t>
            </a:r>
          </a:p>
        </p:txBody>
      </p:sp>
    </p:spTree>
    <p:extLst>
      <p:ext uri="{BB962C8B-B14F-4D97-AF65-F5344CB8AC3E}">
        <p14:creationId xmlns:p14="http://schemas.microsoft.com/office/powerpoint/2010/main" val="843590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208AEBB-B23A-47EE-B144-B11378518F47}"/>
              </a:ext>
            </a:extLst>
          </p:cNvPr>
          <p:cNvSpPr>
            <a:spLocks noGrp="1"/>
          </p:cNvSpPr>
          <p:nvPr>
            <p:ph idx="1"/>
          </p:nvPr>
        </p:nvSpPr>
        <p:spPr>
          <a:xfrm>
            <a:off x="429491" y="831273"/>
            <a:ext cx="8085859" cy="5345690"/>
          </a:xfrm>
        </p:spPr>
        <p:txBody>
          <a:bodyPr/>
          <a:lstStyle/>
          <a:p>
            <a:pPr marL="0" indent="0" algn="l">
              <a:buNone/>
            </a:pPr>
            <a:r>
              <a:rPr lang="nl-NL" sz="3600" b="0" i="0" dirty="0">
                <a:solidFill>
                  <a:srgbClr val="464745"/>
                </a:solidFill>
                <a:effectLst/>
                <a:latin typeface="Calibri" panose="020F0502020204030204" pitchFamily="34" charset="0"/>
                <a:ea typeface="Calibri" panose="020F0502020204030204" pitchFamily="34" charset="0"/>
                <a:cs typeface="Calibri" panose="020F0502020204030204" pitchFamily="34" charset="0"/>
              </a:rPr>
              <a:t>1.Prijs de </a:t>
            </a:r>
            <a:r>
              <a:rPr lang="nl-NL" sz="3600" b="0" i="0" cap="all" dirty="0">
                <a:solidFill>
                  <a:srgbClr val="464745"/>
                </a:solidFill>
                <a:effectLst/>
                <a:latin typeface="Calibri" panose="020F0502020204030204" pitchFamily="34" charset="0"/>
                <a:ea typeface="Calibri" panose="020F0502020204030204" pitchFamily="34" charset="0"/>
                <a:cs typeface="Calibri" panose="020F0502020204030204" pitchFamily="34" charset="0"/>
              </a:rPr>
              <a:t>HEER</a:t>
            </a:r>
            <a:r>
              <a:rPr lang="nl-NL" sz="3600" b="0" i="0" dirty="0">
                <a:solidFill>
                  <a:srgbClr val="464745"/>
                </a:solidFill>
                <a:effectLst/>
                <a:latin typeface="Calibri" panose="020F0502020204030204" pitchFamily="34" charset="0"/>
                <a:ea typeface="Calibri" panose="020F0502020204030204" pitchFamily="34" charset="0"/>
                <a:cs typeface="Calibri" panose="020F0502020204030204" pitchFamily="34" charset="0"/>
              </a:rPr>
              <a:t>, mijn ziel,</a:t>
            </a:r>
          </a:p>
          <a:p>
            <a:pPr marL="0" indent="0" algn="l">
              <a:buNone/>
            </a:pPr>
            <a:r>
              <a:rPr lang="nl-NL" sz="3600" b="0" i="0" dirty="0">
                <a:solidFill>
                  <a:srgbClr val="464745"/>
                </a:solidFill>
                <a:effectLst/>
                <a:latin typeface="Calibri" panose="020F0502020204030204" pitchFamily="34" charset="0"/>
                <a:ea typeface="Calibri" panose="020F0502020204030204" pitchFamily="34" charset="0"/>
                <a:cs typeface="Calibri" panose="020F0502020204030204" pitchFamily="34" charset="0"/>
              </a:rPr>
              <a:t>prijs, mijn hart, zijn heilige naam.</a:t>
            </a:r>
          </a:p>
          <a:p>
            <a:pPr marL="0" indent="0" algn="l">
              <a:buNone/>
            </a:pPr>
            <a:r>
              <a:rPr lang="nl-NL" sz="3600" b="0" i="0" dirty="0">
                <a:solidFill>
                  <a:srgbClr val="464745"/>
                </a:solidFill>
                <a:effectLst/>
                <a:latin typeface="Calibri" panose="020F0502020204030204" pitchFamily="34" charset="0"/>
                <a:ea typeface="Calibri" panose="020F0502020204030204" pitchFamily="34" charset="0"/>
                <a:cs typeface="Calibri" panose="020F0502020204030204" pitchFamily="34" charset="0"/>
              </a:rPr>
              <a:t>2.Prijs de </a:t>
            </a:r>
            <a:r>
              <a:rPr lang="nl-NL" sz="3600" b="0" i="0" cap="all" dirty="0">
                <a:solidFill>
                  <a:srgbClr val="464745"/>
                </a:solidFill>
                <a:effectLst/>
                <a:latin typeface="Calibri" panose="020F0502020204030204" pitchFamily="34" charset="0"/>
                <a:ea typeface="Calibri" panose="020F0502020204030204" pitchFamily="34" charset="0"/>
                <a:cs typeface="Calibri" panose="020F0502020204030204" pitchFamily="34" charset="0"/>
              </a:rPr>
              <a:t>HEER</a:t>
            </a:r>
            <a:r>
              <a:rPr lang="nl-NL" sz="3600" b="0" i="0" dirty="0">
                <a:solidFill>
                  <a:srgbClr val="464745"/>
                </a:solidFill>
                <a:effectLst/>
                <a:latin typeface="Calibri" panose="020F0502020204030204" pitchFamily="34" charset="0"/>
                <a:ea typeface="Calibri" panose="020F0502020204030204" pitchFamily="34" charset="0"/>
                <a:cs typeface="Calibri" panose="020F0502020204030204" pitchFamily="34" charset="0"/>
              </a:rPr>
              <a:t>, mijn ziel,</a:t>
            </a:r>
          </a:p>
          <a:p>
            <a:pPr marL="0" indent="0" algn="l">
              <a:buNone/>
            </a:pPr>
            <a:r>
              <a:rPr lang="nl-NL" sz="3600" b="0" i="0" dirty="0">
                <a:solidFill>
                  <a:srgbClr val="464745"/>
                </a:solidFill>
                <a:effectLst/>
                <a:latin typeface="Calibri" panose="020F0502020204030204" pitchFamily="34" charset="0"/>
                <a:ea typeface="Calibri" panose="020F0502020204030204" pitchFamily="34" charset="0"/>
                <a:cs typeface="Calibri" panose="020F0502020204030204" pitchFamily="34" charset="0"/>
              </a:rPr>
              <a:t>vergeet niet één van zijn weldaden.</a:t>
            </a:r>
          </a:p>
          <a:p>
            <a:pPr marL="0" indent="0" algn="l">
              <a:buNone/>
            </a:pPr>
            <a:endParaRPr lang="nl-NL" dirty="0">
              <a:solidFill>
                <a:srgbClr val="464745"/>
              </a:solidFill>
              <a:latin typeface="PT Serif" panose="020A0603040505020204" pitchFamily="18" charset="0"/>
            </a:endParaRPr>
          </a:p>
          <a:p>
            <a:pPr marL="0" indent="0" algn="l">
              <a:buNone/>
            </a:pPr>
            <a:endParaRPr lang="nl-NL" b="0" i="0" dirty="0">
              <a:solidFill>
                <a:srgbClr val="464745"/>
              </a:solidFill>
              <a:effectLst/>
              <a:latin typeface="PT Serif" panose="020A0603040505020204" pitchFamily="18" charset="0"/>
            </a:endParaRPr>
          </a:p>
          <a:p>
            <a:pPr marL="0" indent="0">
              <a:buNone/>
            </a:pPr>
            <a:endParaRPr lang="nl-NL" dirty="0"/>
          </a:p>
        </p:txBody>
      </p:sp>
    </p:spTree>
    <p:extLst>
      <p:ext uri="{BB962C8B-B14F-4D97-AF65-F5344CB8AC3E}">
        <p14:creationId xmlns:p14="http://schemas.microsoft.com/office/powerpoint/2010/main" val="1292709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6054B63-F838-4BC4-B90D-52FAD0F100B4}"/>
              </a:ext>
            </a:extLst>
          </p:cNvPr>
          <p:cNvSpPr>
            <a:spLocks noGrp="1"/>
          </p:cNvSpPr>
          <p:nvPr>
            <p:ph idx="1"/>
          </p:nvPr>
        </p:nvSpPr>
        <p:spPr>
          <a:xfrm>
            <a:off x="540328" y="429492"/>
            <a:ext cx="7975022" cy="5747472"/>
          </a:xfrm>
        </p:spPr>
        <p:txBody>
          <a:bodyPr>
            <a:noAutofit/>
          </a:bodyPr>
          <a:lstStyle/>
          <a:p>
            <a:pPr marL="0" indent="0" algn="l">
              <a:buNone/>
            </a:pPr>
            <a:r>
              <a:rPr lang="nl-NL" sz="3600" dirty="0">
                <a:solidFill>
                  <a:srgbClr val="464745"/>
                </a:solidFill>
                <a:ea typeface="Calibri" panose="020F0502020204030204" pitchFamily="34" charset="0"/>
                <a:cs typeface="Calibri" panose="020F0502020204030204" pitchFamily="34" charset="0"/>
              </a:rPr>
              <a:t>8.</a:t>
            </a:r>
            <a:r>
              <a:rPr lang="nl-NL" sz="3600" b="0" i="0" dirty="0">
                <a:solidFill>
                  <a:srgbClr val="464745"/>
                </a:solidFill>
                <a:effectLst/>
                <a:ea typeface="Calibri" panose="020F0502020204030204" pitchFamily="34" charset="0"/>
                <a:cs typeface="Calibri" panose="020F0502020204030204" pitchFamily="34" charset="0"/>
              </a:rPr>
              <a:t>Liefdevol en genadig is de </a:t>
            </a:r>
            <a:r>
              <a:rPr lang="nl-NL" sz="3600" b="0" i="0" cap="all" dirty="0">
                <a:solidFill>
                  <a:srgbClr val="464745"/>
                </a:solidFill>
                <a:effectLst/>
                <a:ea typeface="Calibri" panose="020F0502020204030204" pitchFamily="34" charset="0"/>
                <a:cs typeface="Calibri" panose="020F0502020204030204" pitchFamily="34" charset="0"/>
              </a:rPr>
              <a:t>HEER</a:t>
            </a:r>
            <a:r>
              <a:rPr lang="nl-NL" sz="3600" b="0" i="0" dirty="0">
                <a:solidFill>
                  <a:srgbClr val="464745"/>
                </a:solidFill>
                <a:effectLst/>
                <a:ea typeface="Calibri" panose="020F0502020204030204" pitchFamily="34" charset="0"/>
                <a:cs typeface="Calibri" panose="020F0502020204030204" pitchFamily="34" charset="0"/>
              </a:rPr>
              <a:t>,</a:t>
            </a:r>
          </a:p>
          <a:p>
            <a:pPr marL="0" indent="0" algn="l">
              <a:buNone/>
            </a:pPr>
            <a:r>
              <a:rPr lang="nl-NL" sz="3600" b="0" i="0" dirty="0">
                <a:solidFill>
                  <a:srgbClr val="464745"/>
                </a:solidFill>
                <a:effectLst/>
                <a:ea typeface="Calibri" panose="020F0502020204030204" pitchFamily="34" charset="0"/>
                <a:cs typeface="Calibri" panose="020F0502020204030204" pitchFamily="34" charset="0"/>
              </a:rPr>
              <a:t>Hij blijft geduldig en groot is zijn trouw.</a:t>
            </a:r>
          </a:p>
          <a:p>
            <a:pPr marL="0" indent="0" algn="l">
              <a:buNone/>
            </a:pPr>
            <a:r>
              <a:rPr lang="nl-NL" sz="3600" b="0" i="0" dirty="0">
                <a:solidFill>
                  <a:srgbClr val="464745"/>
                </a:solidFill>
                <a:effectLst/>
                <a:ea typeface="Calibri" panose="020F0502020204030204" pitchFamily="34" charset="0"/>
                <a:cs typeface="Calibri" panose="020F0502020204030204" pitchFamily="34" charset="0"/>
              </a:rPr>
              <a:t>9.Niet eindeloos blijft Hij twisten,</a:t>
            </a:r>
          </a:p>
          <a:p>
            <a:pPr marL="0" indent="0" algn="l">
              <a:buNone/>
            </a:pPr>
            <a:r>
              <a:rPr lang="nl-NL" sz="3600" b="0" i="0" dirty="0">
                <a:solidFill>
                  <a:srgbClr val="464745"/>
                </a:solidFill>
                <a:effectLst/>
                <a:ea typeface="Calibri" panose="020F0502020204030204" pitchFamily="34" charset="0"/>
                <a:cs typeface="Calibri" panose="020F0502020204030204" pitchFamily="34" charset="0"/>
              </a:rPr>
              <a:t>niet eeuwig duurt zijn toorn.</a:t>
            </a:r>
          </a:p>
          <a:p>
            <a:pPr marL="0" indent="0" algn="l">
              <a:buNone/>
            </a:pPr>
            <a:r>
              <a:rPr lang="nl-NL" sz="3600" b="0" i="0" dirty="0">
                <a:solidFill>
                  <a:srgbClr val="464745"/>
                </a:solidFill>
                <a:effectLst/>
                <a:ea typeface="Calibri" panose="020F0502020204030204" pitchFamily="34" charset="0"/>
                <a:cs typeface="Calibri" panose="020F0502020204030204" pitchFamily="34" charset="0"/>
              </a:rPr>
              <a:t>10.Hij straft ons niet naar onze zonden,</a:t>
            </a:r>
          </a:p>
          <a:p>
            <a:pPr marL="0" indent="0" algn="l">
              <a:buNone/>
            </a:pPr>
            <a:r>
              <a:rPr lang="nl-NL" sz="3600" b="0" i="0" dirty="0">
                <a:solidFill>
                  <a:srgbClr val="464745"/>
                </a:solidFill>
                <a:effectLst/>
                <a:ea typeface="Calibri" panose="020F0502020204030204" pitchFamily="34" charset="0"/>
                <a:cs typeface="Calibri" panose="020F0502020204030204" pitchFamily="34" charset="0"/>
              </a:rPr>
              <a:t>Hij vergeldt ons niet naar onze schuld.</a:t>
            </a:r>
          </a:p>
          <a:p>
            <a:pPr marL="0" indent="0" algn="l">
              <a:buNone/>
            </a:pPr>
            <a:r>
              <a:rPr lang="nl-NL" sz="3600" b="0" i="0" dirty="0">
                <a:solidFill>
                  <a:srgbClr val="464745"/>
                </a:solidFill>
                <a:effectLst/>
                <a:ea typeface="Calibri" panose="020F0502020204030204" pitchFamily="34" charset="0"/>
                <a:cs typeface="Calibri" panose="020F0502020204030204" pitchFamily="34" charset="0"/>
              </a:rPr>
              <a:t>11.Zoals de hoge hemel de aarde overspant,</a:t>
            </a:r>
          </a:p>
          <a:p>
            <a:pPr marL="0" indent="0" algn="l">
              <a:buNone/>
            </a:pPr>
            <a:r>
              <a:rPr lang="nl-NL" sz="3600" b="0" i="0" dirty="0">
                <a:solidFill>
                  <a:srgbClr val="464745"/>
                </a:solidFill>
                <a:effectLst/>
                <a:ea typeface="Calibri" panose="020F0502020204030204" pitchFamily="34" charset="0"/>
                <a:cs typeface="Calibri" panose="020F0502020204030204" pitchFamily="34" charset="0"/>
              </a:rPr>
              <a:t>zo welft zich zijn trouw over wie Hem vrezen.</a:t>
            </a:r>
            <a:r>
              <a:rPr lang="nl-NL" sz="3600" baseline="30000" dirty="0">
                <a:solidFill>
                  <a:srgbClr val="9EA1A7"/>
                </a:solidFill>
              </a:rPr>
              <a:t>.</a:t>
            </a:r>
            <a:br>
              <a:rPr lang="nl-NL" sz="3600" dirty="0"/>
            </a:br>
            <a:endParaRPr lang="nl-NL" sz="3600" dirty="0"/>
          </a:p>
        </p:txBody>
      </p:sp>
    </p:spTree>
    <p:extLst>
      <p:ext uri="{BB962C8B-B14F-4D97-AF65-F5344CB8AC3E}">
        <p14:creationId xmlns:p14="http://schemas.microsoft.com/office/powerpoint/2010/main" val="11166632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DB340FD-5716-45B3-9158-892B863C3C5C}"/>
              </a:ext>
            </a:extLst>
          </p:cNvPr>
          <p:cNvSpPr>
            <a:spLocks noGrp="1"/>
          </p:cNvSpPr>
          <p:nvPr>
            <p:ph idx="1"/>
          </p:nvPr>
        </p:nvSpPr>
        <p:spPr>
          <a:xfrm>
            <a:off x="360218" y="692727"/>
            <a:ext cx="8783782" cy="6165273"/>
          </a:xfrm>
        </p:spPr>
        <p:txBody>
          <a:bodyPr/>
          <a:lstStyle/>
          <a:p>
            <a:pPr marL="0" indent="0">
              <a:buNone/>
            </a:pPr>
            <a:r>
              <a:rPr kumimoji="0" lang="nl-NL" sz="3600" b="0" i="0" u="none" strike="noStrike" kern="1200" cap="none" spc="0" normalizeH="0" baseline="0" noProof="0" dirty="0">
                <a:ln>
                  <a:noFill/>
                </a:ln>
                <a:solidFill>
                  <a:srgbClr val="464745"/>
                </a:solidFill>
                <a:effectLst/>
                <a:uLnTx/>
                <a:uFillTx/>
                <a:ea typeface="Calibri" panose="020F0502020204030204" pitchFamily="34" charset="0"/>
                <a:cs typeface="Calibri" panose="020F0502020204030204" pitchFamily="34" charset="0"/>
              </a:rPr>
              <a:t>12.Zo ver als het oosten is van het westen, zo ver heeft Hij onze zonden van ons verwijderd.</a:t>
            </a:r>
          </a:p>
          <a:p>
            <a:pPr marL="0" indent="0">
              <a:buNone/>
            </a:pPr>
            <a:endParaRPr kumimoji="0" lang="nl-NL" sz="3600" b="0" i="0" u="none" strike="noStrike" kern="1200" cap="none" spc="0" normalizeH="0" baseline="0" noProof="0" dirty="0">
              <a:ln>
                <a:noFill/>
              </a:ln>
              <a:solidFill>
                <a:srgbClr val="464745"/>
              </a:solidFill>
              <a:effectLst/>
              <a:uLnTx/>
              <a:uFillTx/>
              <a:ea typeface="+mn-ea"/>
              <a:cs typeface="+mn-cs"/>
            </a:endParaRPr>
          </a:p>
          <a:p>
            <a:pPr marL="0" indent="0" algn="l">
              <a:buNone/>
            </a:pPr>
            <a:r>
              <a:rPr lang="nl-NL" sz="3600" b="0" i="0" dirty="0">
                <a:solidFill>
                  <a:srgbClr val="464745"/>
                </a:solidFill>
                <a:effectLst/>
                <a:ea typeface="Calibri" panose="020F0502020204030204" pitchFamily="34" charset="0"/>
                <a:cs typeface="Calibri" panose="020F0502020204030204" pitchFamily="34" charset="0"/>
              </a:rPr>
              <a:t>22.Prijs de </a:t>
            </a:r>
            <a:r>
              <a:rPr lang="nl-NL" sz="3600" b="0" i="0" cap="all" dirty="0">
                <a:solidFill>
                  <a:srgbClr val="464745"/>
                </a:solidFill>
                <a:effectLst/>
                <a:ea typeface="Calibri" panose="020F0502020204030204" pitchFamily="34" charset="0"/>
                <a:cs typeface="Calibri" panose="020F0502020204030204" pitchFamily="34" charset="0"/>
              </a:rPr>
              <a:t>HEER</a:t>
            </a:r>
            <a:r>
              <a:rPr lang="nl-NL" sz="3600" b="0" i="0" dirty="0">
                <a:solidFill>
                  <a:srgbClr val="464745"/>
                </a:solidFill>
                <a:effectLst/>
                <a:ea typeface="Calibri" panose="020F0502020204030204" pitchFamily="34" charset="0"/>
                <a:cs typeface="Calibri" panose="020F0502020204030204" pitchFamily="34" charset="0"/>
              </a:rPr>
              <a:t>,  al zijn schepselen,</a:t>
            </a:r>
          </a:p>
          <a:p>
            <a:pPr marL="0" indent="0" algn="l">
              <a:buNone/>
            </a:pPr>
            <a:r>
              <a:rPr lang="nl-NL" sz="3600" b="0" i="0" dirty="0">
                <a:solidFill>
                  <a:srgbClr val="464745"/>
                </a:solidFill>
                <a:effectLst/>
                <a:ea typeface="Calibri" panose="020F0502020204030204" pitchFamily="34" charset="0"/>
                <a:cs typeface="Calibri" panose="020F0502020204030204" pitchFamily="34" charset="0"/>
              </a:rPr>
              <a:t>prijs Hem, overal in zijn rijk.</a:t>
            </a:r>
          </a:p>
          <a:p>
            <a:pPr marL="0" indent="0" algn="l">
              <a:buNone/>
            </a:pPr>
            <a:r>
              <a:rPr lang="nl-NL" sz="3600" b="0" i="0" dirty="0">
                <a:solidFill>
                  <a:srgbClr val="464745"/>
                </a:solidFill>
                <a:effectLst/>
                <a:ea typeface="Calibri" panose="020F0502020204030204" pitchFamily="34" charset="0"/>
                <a:cs typeface="Calibri" panose="020F0502020204030204" pitchFamily="34" charset="0"/>
              </a:rPr>
              <a:t>Prijs de </a:t>
            </a:r>
            <a:r>
              <a:rPr lang="nl-NL" sz="3600" b="0" i="0" cap="all" dirty="0">
                <a:solidFill>
                  <a:srgbClr val="464745"/>
                </a:solidFill>
                <a:effectLst/>
                <a:ea typeface="Calibri" panose="020F0502020204030204" pitchFamily="34" charset="0"/>
                <a:cs typeface="Calibri" panose="020F0502020204030204" pitchFamily="34" charset="0"/>
              </a:rPr>
              <a:t>HEER</a:t>
            </a:r>
            <a:r>
              <a:rPr lang="nl-NL" sz="3600" b="0" i="0" dirty="0">
                <a:solidFill>
                  <a:srgbClr val="464745"/>
                </a:solidFill>
                <a:effectLst/>
                <a:ea typeface="Calibri" panose="020F0502020204030204" pitchFamily="34" charset="0"/>
                <a:cs typeface="Calibri" panose="020F0502020204030204" pitchFamily="34" charset="0"/>
              </a:rPr>
              <a:t>, mijn ziel.</a:t>
            </a:r>
          </a:p>
          <a:p>
            <a:pPr marL="0" indent="0">
              <a:buNone/>
            </a:pPr>
            <a:endParaRPr lang="nl-NL" dirty="0"/>
          </a:p>
        </p:txBody>
      </p:sp>
    </p:spTree>
    <p:extLst>
      <p:ext uri="{BB962C8B-B14F-4D97-AF65-F5344CB8AC3E}">
        <p14:creationId xmlns:p14="http://schemas.microsoft.com/office/powerpoint/2010/main" val="31085343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050079-F80C-485C-941C-6AF126A19BE4}"/>
              </a:ext>
            </a:extLst>
          </p:cNvPr>
          <p:cNvSpPr>
            <a:spLocks noGrp="1"/>
          </p:cNvSpPr>
          <p:nvPr>
            <p:ph type="title"/>
          </p:nvPr>
        </p:nvSpPr>
        <p:spPr/>
        <p:txBody>
          <a:bodyPr>
            <a:normAutofit/>
          </a:bodyPr>
          <a:lstStyle/>
          <a:p>
            <a:r>
              <a:rPr lang="nl-NL" sz="3600" b="1" dirty="0">
                <a:latin typeface="+mn-lt"/>
              </a:rPr>
              <a:t>Kinderen naar de nevendienst</a:t>
            </a:r>
          </a:p>
        </p:txBody>
      </p:sp>
      <p:sp>
        <p:nvSpPr>
          <p:cNvPr id="3" name="Tijdelijke aanduiding voor inhoud 2">
            <a:extLst>
              <a:ext uri="{FF2B5EF4-FFF2-40B4-BE49-F238E27FC236}">
                <a16:creationId xmlns:a16="http://schemas.microsoft.com/office/drawing/2014/main" id="{58FF6ACF-65B3-405A-82CC-BC3291C7E80D}"/>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4025513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FE0160-9FD1-497F-9E74-2F357EBC7ACF}"/>
              </a:ext>
            </a:extLst>
          </p:cNvPr>
          <p:cNvSpPr>
            <a:spLocks noGrp="1"/>
          </p:cNvSpPr>
          <p:nvPr>
            <p:ph type="title"/>
          </p:nvPr>
        </p:nvSpPr>
        <p:spPr/>
        <p:txBody>
          <a:bodyPr>
            <a:normAutofit/>
          </a:bodyPr>
          <a:lstStyle/>
          <a:p>
            <a:r>
              <a:rPr lang="nl-NL" sz="3600" b="1" dirty="0">
                <a:latin typeface="+mn-lt"/>
              </a:rPr>
              <a:t>NLB 317 “Grote God, Gij hebt het zwijgen”</a:t>
            </a:r>
          </a:p>
        </p:txBody>
      </p:sp>
      <p:sp>
        <p:nvSpPr>
          <p:cNvPr id="3" name="Tijdelijke aanduiding voor inhoud 2">
            <a:extLst>
              <a:ext uri="{FF2B5EF4-FFF2-40B4-BE49-F238E27FC236}">
                <a16:creationId xmlns:a16="http://schemas.microsoft.com/office/drawing/2014/main" id="{7AED35E0-7D55-4861-A36F-896884927CD6}"/>
              </a:ext>
            </a:extLst>
          </p:cNvPr>
          <p:cNvSpPr>
            <a:spLocks noGrp="1"/>
          </p:cNvSpPr>
          <p:nvPr>
            <p:ph idx="1"/>
          </p:nvPr>
        </p:nvSpPr>
        <p:spPr/>
        <p:txBody>
          <a:bodyPr/>
          <a:lstStyle/>
          <a:p>
            <a:pPr marL="0" indent="0">
              <a:buNone/>
            </a:pPr>
            <a:endParaRPr lang="nl-NL" dirty="0"/>
          </a:p>
        </p:txBody>
      </p:sp>
    </p:spTree>
    <p:extLst>
      <p:ext uri="{BB962C8B-B14F-4D97-AF65-F5344CB8AC3E}">
        <p14:creationId xmlns:p14="http://schemas.microsoft.com/office/powerpoint/2010/main" val="10462893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tafel&#10;&#10;Automatisch gegenereerde beschrijving">
            <a:extLst>
              <a:ext uri="{FF2B5EF4-FFF2-40B4-BE49-F238E27FC236}">
                <a16:creationId xmlns:a16="http://schemas.microsoft.com/office/drawing/2014/main" id="{8E86F833-CCEE-8495-6E77-F2EE6FCCD3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Ondertitel 2"/>
          <p:cNvSpPr>
            <a:spLocks noGrp="1"/>
          </p:cNvSpPr>
          <p:nvPr>
            <p:ph type="subTitle" idx="1"/>
          </p:nvPr>
        </p:nvSpPr>
        <p:spPr/>
        <p:txBody>
          <a:bodyPr/>
          <a:lstStyle/>
          <a:p>
            <a:endParaRPr lang="nl-NL" dirty="0"/>
          </a:p>
        </p:txBody>
      </p:sp>
    </p:spTree>
    <p:extLst>
      <p:ext uri="{BB962C8B-B14F-4D97-AF65-F5344CB8AC3E}">
        <p14:creationId xmlns:p14="http://schemas.microsoft.com/office/powerpoint/2010/main" val="14995027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tafel&#10;&#10;Automatisch gegenereerde beschrijving">
            <a:extLst>
              <a:ext uri="{FF2B5EF4-FFF2-40B4-BE49-F238E27FC236}">
                <a16:creationId xmlns:a16="http://schemas.microsoft.com/office/drawing/2014/main" id="{9FCA61DC-3F08-0063-8CA5-3BA33C6D4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437940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afel&#10;&#10;Automatisch gegenereerde beschrijving">
            <a:extLst>
              <a:ext uri="{FF2B5EF4-FFF2-40B4-BE49-F238E27FC236}">
                <a16:creationId xmlns:a16="http://schemas.microsoft.com/office/drawing/2014/main" id="{96F1CC7B-1F87-3556-4208-96A561405C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716929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afel&#10;&#10;Automatisch gegenereerde beschrijving">
            <a:extLst>
              <a:ext uri="{FF2B5EF4-FFF2-40B4-BE49-F238E27FC236}">
                <a16:creationId xmlns:a16="http://schemas.microsoft.com/office/drawing/2014/main" id="{824E3375-57AA-099E-8FF3-AE4E3DB76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56160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afel&#10;&#10;Automatisch gegenereerde beschrijving">
            <a:extLst>
              <a:ext uri="{FF2B5EF4-FFF2-40B4-BE49-F238E27FC236}">
                <a16:creationId xmlns:a16="http://schemas.microsoft.com/office/drawing/2014/main" id="{FE34768B-F853-6A63-44B1-928B828A73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08630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5F3B95CC-46B1-606A-31A4-714DB8A64227}"/>
            </a:ext>
          </a:extLst>
        </p:cNvPr>
        <p:cNvGrpSpPr/>
        <p:nvPr/>
      </p:nvGrpSpPr>
      <p:grpSpPr>
        <a:xfrm>
          <a:off x="0" y="0"/>
          <a:ext cx="0" cy="0"/>
          <a:chOff x="0" y="0"/>
          <a:chExt cx="0" cy="0"/>
        </a:xfrm>
      </p:grpSpPr>
      <p:sp>
        <p:nvSpPr>
          <p:cNvPr id="6" name="Tijdelijke aanduiding voor tekst 2">
            <a:extLst>
              <a:ext uri="{FF2B5EF4-FFF2-40B4-BE49-F238E27FC236}">
                <a16:creationId xmlns:a16="http://schemas.microsoft.com/office/drawing/2014/main" id="{5A3B3636-AECF-C75C-D9E0-5A0DB477798E}"/>
              </a:ext>
            </a:extLst>
          </p:cNvPr>
          <p:cNvSpPr>
            <a:spLocks noGrp="1"/>
          </p:cNvSpPr>
          <p:nvPr>
            <p:ph type="body" idx="1"/>
          </p:nvPr>
        </p:nvSpPr>
        <p:spPr>
          <a:xfrm>
            <a:off x="355600" y="139701"/>
            <a:ext cx="8432801" cy="6578599"/>
          </a:xfrm>
        </p:spPr>
        <p:txBody>
          <a:bodyPr>
            <a:noAutofit/>
          </a:bodyPr>
          <a:lstStyle/>
          <a:p>
            <a:pPr marL="0" indent="0" algn="ctr">
              <a:lnSpc>
                <a:spcPct val="116000"/>
              </a:lnSpc>
              <a:spcAft>
                <a:spcPts val="800"/>
              </a:spcAft>
              <a:buNone/>
            </a:pPr>
            <a:r>
              <a:rPr lang="nl-NL" sz="3600" kern="100" dirty="0">
                <a:effectLst/>
                <a:ea typeface="Calibri" panose="020F0502020204030204" pitchFamily="34" charset="0"/>
                <a:cs typeface="Times New Roman" panose="02020603050405020304" pitchFamily="18" charset="0"/>
              </a:rPr>
              <a:t>Graag laat hij ons nadenken over verrassende Bijbelteksten over groen geloven, over wat Jezus met het milieu te maken heeft en hoe oog voor de schepping je aanbidding kan verdiepen. </a:t>
            </a:r>
            <a:br>
              <a:rPr lang="nl-NL" sz="3600" kern="100" dirty="0">
                <a:ea typeface="Calibri" panose="020F0502020204030204" pitchFamily="34" charset="0"/>
                <a:cs typeface="Times New Roman" panose="02020603050405020304" pitchFamily="18" charset="0"/>
              </a:rPr>
            </a:br>
            <a:r>
              <a:rPr lang="nl-NL" sz="3600" kern="100" dirty="0">
                <a:effectLst/>
                <a:ea typeface="Calibri" panose="020F0502020204030204" pitchFamily="34" charset="0"/>
                <a:cs typeface="Times New Roman" panose="02020603050405020304" pitchFamily="18" charset="0"/>
              </a:rPr>
              <a:t>Wees erbij!</a:t>
            </a:r>
            <a:br>
              <a:rPr lang="nl-NL" sz="3600" kern="100" dirty="0">
                <a:effectLst/>
                <a:ea typeface="Calibri" panose="020F0502020204030204" pitchFamily="34" charset="0"/>
                <a:cs typeface="Times New Roman" panose="02020603050405020304" pitchFamily="18" charset="0"/>
              </a:rPr>
            </a:br>
            <a:r>
              <a:rPr lang="nl-NL" sz="3600" kern="100" dirty="0">
                <a:effectLst/>
                <a:ea typeface="Calibri" panose="020F0502020204030204" pitchFamily="34" charset="0"/>
                <a:cs typeface="Times New Roman" panose="02020603050405020304" pitchFamily="18" charset="0"/>
              </a:rPr>
              <a:t>De avond is op donderdag </a:t>
            </a:r>
            <a:r>
              <a:rPr lang="nl-NL" sz="3600" b="1" kern="100" dirty="0">
                <a:effectLst/>
                <a:ea typeface="Calibri" panose="020F0502020204030204" pitchFamily="34" charset="0"/>
                <a:cs typeface="Times New Roman" panose="02020603050405020304" pitchFamily="18" charset="0"/>
              </a:rPr>
              <a:t>13 februari 2025</a:t>
            </a:r>
            <a:r>
              <a:rPr lang="nl-NL" sz="3600" b="1" kern="100" dirty="0">
                <a:ea typeface="Calibri" panose="020F0502020204030204" pitchFamily="34" charset="0"/>
                <a:cs typeface="Times New Roman" panose="02020603050405020304" pitchFamily="18" charset="0"/>
              </a:rPr>
              <a:t> </a:t>
            </a:r>
            <a:r>
              <a:rPr lang="nl-NL" sz="3600" kern="100" dirty="0">
                <a:effectLst/>
                <a:ea typeface="Calibri" panose="020F0502020204030204" pitchFamily="34" charset="0"/>
                <a:cs typeface="Times New Roman" panose="02020603050405020304" pitchFamily="18" charset="0"/>
              </a:rPr>
              <a:t>om </a:t>
            </a:r>
            <a:r>
              <a:rPr lang="nl-NL" sz="3600" b="1" kern="100" dirty="0">
                <a:effectLst/>
                <a:ea typeface="Calibri" panose="020F0502020204030204" pitchFamily="34" charset="0"/>
                <a:cs typeface="Times New Roman" panose="02020603050405020304" pitchFamily="18" charset="0"/>
              </a:rPr>
              <a:t>20:00 uur</a:t>
            </a:r>
            <a:r>
              <a:rPr lang="nl-NL" sz="3600" kern="100" dirty="0">
                <a:effectLst/>
                <a:ea typeface="Calibri" panose="020F0502020204030204" pitchFamily="34" charset="0"/>
                <a:cs typeface="Times New Roman" panose="02020603050405020304" pitchFamily="18" charset="0"/>
              </a:rPr>
              <a:t> </a:t>
            </a:r>
            <a:r>
              <a:rPr lang="nl-NL" sz="3600" b="1" kern="100" dirty="0">
                <a:effectLst/>
                <a:ea typeface="Calibri" panose="020F0502020204030204" pitchFamily="34" charset="0"/>
                <a:cs typeface="Times New Roman" panose="02020603050405020304" pitchFamily="18" charset="0"/>
              </a:rPr>
              <a:t>in de NGK Vollenhove</a:t>
            </a:r>
            <a:r>
              <a:rPr lang="nl-NL" sz="3600" b="1" kern="100" dirty="0">
                <a:ea typeface="Calibri" panose="020F0502020204030204" pitchFamily="34" charset="0"/>
                <a:cs typeface="Times New Roman" panose="02020603050405020304" pitchFamily="18" charset="0"/>
              </a:rPr>
              <a:t> </a:t>
            </a:r>
            <a:r>
              <a:rPr lang="nl-NL" sz="3600" kern="100" dirty="0">
                <a:ea typeface="Calibri" panose="020F0502020204030204" pitchFamily="34" charset="0"/>
                <a:cs typeface="Times New Roman" panose="02020603050405020304" pitchFamily="18" charset="0"/>
              </a:rPr>
              <a:t>(</a:t>
            </a:r>
            <a:r>
              <a:rPr lang="nl-NL" sz="3600" kern="100" dirty="0">
                <a:effectLst/>
                <a:ea typeface="Calibri" panose="020F0502020204030204" pitchFamily="34" charset="0"/>
                <a:cs typeface="Times New Roman" panose="02020603050405020304" pitchFamily="18" charset="0"/>
              </a:rPr>
              <a:t>Kerkstraat 25). Inloop vanaf 19:45 uur.</a:t>
            </a:r>
          </a:p>
        </p:txBody>
      </p:sp>
    </p:spTree>
    <p:extLst>
      <p:ext uri="{BB962C8B-B14F-4D97-AF65-F5344CB8AC3E}">
        <p14:creationId xmlns:p14="http://schemas.microsoft.com/office/powerpoint/2010/main" val="39612416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afel&#10;&#10;Automatisch gegenereerde beschrijving">
            <a:extLst>
              <a:ext uri="{FF2B5EF4-FFF2-40B4-BE49-F238E27FC236}">
                <a16:creationId xmlns:a16="http://schemas.microsoft.com/office/drawing/2014/main" id="{985D8544-AD82-EC98-6CFB-4E4EDEBD66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71139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CE48F8-8400-44EC-AFCD-5E836EA0E35E}"/>
              </a:ext>
            </a:extLst>
          </p:cNvPr>
          <p:cNvSpPr>
            <a:spLocks noGrp="1"/>
          </p:cNvSpPr>
          <p:nvPr>
            <p:ph type="title"/>
          </p:nvPr>
        </p:nvSpPr>
        <p:spPr/>
        <p:txBody>
          <a:bodyPr>
            <a:normAutofit/>
          </a:bodyPr>
          <a:lstStyle/>
          <a:p>
            <a:r>
              <a:rPr lang="nl-NL" sz="3600" b="1" dirty="0">
                <a:latin typeface="+mn-lt"/>
              </a:rPr>
              <a:t>Lezing Jeremia 1:4-10</a:t>
            </a:r>
          </a:p>
        </p:txBody>
      </p:sp>
      <p:sp>
        <p:nvSpPr>
          <p:cNvPr id="3" name="Tijdelijke aanduiding voor inhoud 2">
            <a:extLst>
              <a:ext uri="{FF2B5EF4-FFF2-40B4-BE49-F238E27FC236}">
                <a16:creationId xmlns:a16="http://schemas.microsoft.com/office/drawing/2014/main" id="{9317D6B9-0D3C-4E77-8AEE-2F1485E4C19C}"/>
              </a:ext>
            </a:extLst>
          </p:cNvPr>
          <p:cNvSpPr>
            <a:spLocks noGrp="1"/>
          </p:cNvSpPr>
          <p:nvPr>
            <p:ph idx="1"/>
          </p:nvPr>
        </p:nvSpPr>
        <p:spPr/>
        <p:txBody>
          <a:bodyPr/>
          <a:lstStyle/>
          <a:p>
            <a:pPr marL="0" indent="0">
              <a:buNone/>
            </a:pPr>
            <a:endParaRPr lang="nl-NL" dirty="0"/>
          </a:p>
        </p:txBody>
      </p:sp>
    </p:spTree>
    <p:extLst>
      <p:ext uri="{BB962C8B-B14F-4D97-AF65-F5344CB8AC3E}">
        <p14:creationId xmlns:p14="http://schemas.microsoft.com/office/powerpoint/2010/main" val="40737129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2D2A24A-95A5-4D44-B040-3E905BC1BF28}"/>
              </a:ext>
            </a:extLst>
          </p:cNvPr>
          <p:cNvSpPr>
            <a:spLocks noGrp="1"/>
          </p:cNvSpPr>
          <p:nvPr>
            <p:ph idx="1"/>
          </p:nvPr>
        </p:nvSpPr>
        <p:spPr>
          <a:xfrm>
            <a:off x="387927" y="706582"/>
            <a:ext cx="8442308" cy="5470381"/>
          </a:xfrm>
        </p:spPr>
        <p:txBody>
          <a:bodyPr>
            <a:normAutofit lnSpcReduction="10000"/>
          </a:bodyPr>
          <a:lstStyle/>
          <a:p>
            <a:pPr marL="0" indent="0">
              <a:buNone/>
            </a:pPr>
            <a:r>
              <a:rPr lang="nl-NL" sz="3600" dirty="0"/>
              <a:t>4.De Heer richtte zich tot mij: 5.Voordat Ik je vormde in de moederschoot, had ik je al uitgekozen, voordat je de moederschoot verliet, had ik je al aan mij gewijd, je een profeet voor alle volken gemaakt.’ 6. Ik riep: ‘Nee HEER mijn God! Ik kan het woord niet voeren, ik ben te jong’ 7. Maar de HEER antwoordde: ‘Zeg niet : Ik ben te jong. “Richt je tot iedereen naar wie ik je zend en zeg alles wat ik je opdraag. 8. Wees voor niemand bang, want ik zal je terzijde staan en je redden</a:t>
            </a:r>
          </a:p>
        </p:txBody>
      </p:sp>
    </p:spTree>
    <p:extLst>
      <p:ext uri="{BB962C8B-B14F-4D97-AF65-F5344CB8AC3E}">
        <p14:creationId xmlns:p14="http://schemas.microsoft.com/office/powerpoint/2010/main" val="4720920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8515412-1AED-402B-969B-6A6B82B96A42}"/>
              </a:ext>
            </a:extLst>
          </p:cNvPr>
          <p:cNvSpPr>
            <a:spLocks noGrp="1"/>
          </p:cNvSpPr>
          <p:nvPr>
            <p:ph idx="1"/>
          </p:nvPr>
        </p:nvSpPr>
        <p:spPr>
          <a:xfrm>
            <a:off x="318655" y="720436"/>
            <a:ext cx="8196695" cy="5456527"/>
          </a:xfrm>
        </p:spPr>
        <p:txBody>
          <a:bodyPr>
            <a:normAutofit/>
          </a:bodyPr>
          <a:lstStyle/>
          <a:p>
            <a:pPr marL="0" indent="0">
              <a:buNone/>
            </a:pPr>
            <a:r>
              <a:rPr lang="nl-NL" sz="3600" dirty="0"/>
              <a:t>- Spreekt de HEER.’9. En de HEER strekte zijn hand uit, raakte mijn mond aan en zei tegen mij: ‘Hiermee leg ik mijn woorden in jouw mond. 10. Nu op deze dag, geef ik je gezag over alle koninkrijken en volken om ze uit te rukken en te verwoesten, te vernietigen en af te breken, of om ze op te bouwen en te planten.’</a:t>
            </a:r>
          </a:p>
        </p:txBody>
      </p:sp>
    </p:spTree>
    <p:extLst>
      <p:ext uri="{BB962C8B-B14F-4D97-AF65-F5344CB8AC3E}">
        <p14:creationId xmlns:p14="http://schemas.microsoft.com/office/powerpoint/2010/main" val="30815843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872A30-33FA-4C2C-A9F4-9F9A82BD94A4}"/>
              </a:ext>
            </a:extLst>
          </p:cNvPr>
          <p:cNvSpPr>
            <a:spLocks noGrp="1"/>
          </p:cNvSpPr>
          <p:nvPr>
            <p:ph type="title"/>
          </p:nvPr>
        </p:nvSpPr>
        <p:spPr/>
        <p:txBody>
          <a:bodyPr>
            <a:normAutofit/>
          </a:bodyPr>
          <a:lstStyle/>
          <a:p>
            <a:r>
              <a:rPr lang="nl-NL" sz="3600" b="1" dirty="0">
                <a:latin typeface="+mn-lt"/>
              </a:rPr>
              <a:t>Overdenking</a:t>
            </a:r>
          </a:p>
        </p:txBody>
      </p:sp>
      <p:sp>
        <p:nvSpPr>
          <p:cNvPr id="3" name="Tijdelijke aanduiding voor inhoud 2">
            <a:extLst>
              <a:ext uri="{FF2B5EF4-FFF2-40B4-BE49-F238E27FC236}">
                <a16:creationId xmlns:a16="http://schemas.microsoft.com/office/drawing/2014/main" id="{923FE1F3-C4CC-4D61-83D3-9927835FD834}"/>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37651196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5C480D-2225-42AB-96BF-A5C25575A693}"/>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7BC7CD46-42E8-49B2-AC48-BE83326A4FEC}"/>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20312680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244AB1-8B6D-4307-8152-5D3DC448CFEA}"/>
              </a:ext>
            </a:extLst>
          </p:cNvPr>
          <p:cNvSpPr>
            <a:spLocks noGrp="1"/>
          </p:cNvSpPr>
          <p:nvPr>
            <p:ph type="title"/>
          </p:nvPr>
        </p:nvSpPr>
        <p:spPr/>
        <p:txBody>
          <a:bodyPr>
            <a:normAutofit/>
          </a:bodyPr>
          <a:lstStyle/>
          <a:p>
            <a:r>
              <a:rPr lang="nl-NL" sz="3600" b="1" dirty="0">
                <a:latin typeface="+mn-lt"/>
              </a:rPr>
              <a:t>Opw.334 “Heer, uw licht en uw liefde schijnen”</a:t>
            </a:r>
          </a:p>
        </p:txBody>
      </p:sp>
      <p:sp>
        <p:nvSpPr>
          <p:cNvPr id="3" name="Tijdelijke aanduiding voor inhoud 2">
            <a:extLst>
              <a:ext uri="{FF2B5EF4-FFF2-40B4-BE49-F238E27FC236}">
                <a16:creationId xmlns:a16="http://schemas.microsoft.com/office/drawing/2014/main" id="{0BA51843-70FA-4114-BDE4-55EADF00C60E}"/>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31135372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Mijn documenten\1muziekprogramma\opbergmappen liederen\EL 382 Heer, uw licht en uw liefde schijnen1.BMP">
            <a:extLst>
              <a:ext uri="{FF2B5EF4-FFF2-40B4-BE49-F238E27FC236}">
                <a16:creationId xmlns:a16="http://schemas.microsoft.com/office/drawing/2014/main" id="{21CD6969-9886-4004-A394-BEF6DCCEE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37" t="13870" r="1643" b="-4419"/>
          <a:stretch>
            <a:fillRect/>
          </a:stretch>
        </p:blipFill>
        <p:spPr bwMode="auto">
          <a:xfrm>
            <a:off x="126582" y="457200"/>
            <a:ext cx="8941217" cy="613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Mijn documenten\1muziekprogramma\opbergmappen liederen\EL 382 Heer, uw licht en uw liefde schijnen,refrein.BMP">
            <a:extLst>
              <a:ext uri="{FF2B5EF4-FFF2-40B4-BE49-F238E27FC236}">
                <a16:creationId xmlns:a16="http://schemas.microsoft.com/office/drawing/2014/main" id="{90F45F6C-2127-450E-9553-4BF66F5DA3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37" r="2464" b="5106"/>
          <a:stretch>
            <a:fillRect/>
          </a:stretch>
        </p:blipFill>
        <p:spPr bwMode="auto">
          <a:xfrm>
            <a:off x="76200" y="257175"/>
            <a:ext cx="8915400" cy="596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Mijn documenten\1muziekprogramma\opbergmappen liederen\EL 382 Heer, uw licht en uw liefde schijnen2.BMP">
            <a:extLst>
              <a:ext uri="{FF2B5EF4-FFF2-40B4-BE49-F238E27FC236}">
                <a16:creationId xmlns:a16="http://schemas.microsoft.com/office/drawing/2014/main" id="{5B524748-2644-4E81-9D76-FC5C226060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3" t="11600" r="925"/>
          <a:stretch>
            <a:fillRect/>
          </a:stretch>
        </p:blipFill>
        <p:spPr bwMode="auto">
          <a:xfrm>
            <a:off x="0" y="762000"/>
            <a:ext cx="91440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8AB726-EE0C-4E57-8249-B5BC9FB1BFFE}"/>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44CE2262-6887-448D-A1CE-1827592660E6}"/>
              </a:ext>
            </a:extLst>
          </p:cNvPr>
          <p:cNvSpPr>
            <a:spLocks noGrp="1"/>
          </p:cNvSpPr>
          <p:nvPr>
            <p:ph type="subTitle" idx="1"/>
          </p:nvPr>
        </p:nvSpPr>
        <p:spPr/>
        <p:txBody>
          <a:bodyPr/>
          <a:lstStyle/>
          <a:p>
            <a:endParaRPr lang="nl-NL"/>
          </a:p>
        </p:txBody>
      </p:sp>
      <p:pic>
        <p:nvPicPr>
          <p:cNvPr id="4" name="Afbeelding 3">
            <a:extLst>
              <a:ext uri="{FF2B5EF4-FFF2-40B4-BE49-F238E27FC236}">
                <a16:creationId xmlns:a16="http://schemas.microsoft.com/office/drawing/2014/main" id="{5B670112-FAD6-44CF-BCFF-6704E852F95C}"/>
              </a:ext>
            </a:extLst>
          </p:cNvPr>
          <p:cNvPicPr>
            <a:picLocks noChangeAspect="1"/>
          </p:cNvPicPr>
          <p:nvPr/>
        </p:nvPicPr>
        <p:blipFill>
          <a:blip r:embed="rId2"/>
          <a:stretch>
            <a:fillRect/>
          </a:stretch>
        </p:blipFill>
        <p:spPr>
          <a:xfrm>
            <a:off x="0" y="831266"/>
            <a:ext cx="9144000" cy="5541543"/>
          </a:xfrm>
          <a:prstGeom prst="rect">
            <a:avLst/>
          </a:prstGeom>
        </p:spPr>
      </p:pic>
    </p:spTree>
    <p:extLst>
      <p:ext uri="{BB962C8B-B14F-4D97-AF65-F5344CB8AC3E}">
        <p14:creationId xmlns:p14="http://schemas.microsoft.com/office/powerpoint/2010/main" val="8354286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Mijn documenten\1muziekprogramma\opbergmappen liederen\EL 382 Heer, uw licht en uw liefde schijnen,refrein.BMP">
            <a:extLst>
              <a:ext uri="{FF2B5EF4-FFF2-40B4-BE49-F238E27FC236}">
                <a16:creationId xmlns:a16="http://schemas.microsoft.com/office/drawing/2014/main" id="{51192F8D-0322-4609-B9DB-7AA4CCAADC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37" r="2464" b="5106"/>
          <a:stretch>
            <a:fillRect/>
          </a:stretch>
        </p:blipFill>
        <p:spPr bwMode="auto">
          <a:xfrm>
            <a:off x="76200" y="257175"/>
            <a:ext cx="8915400" cy="596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Mijn documenten\1muziekprogramma\opbergmappen liederen\EL 382 Heer, uw licht en uw liefde schijnen3.BMP">
            <a:extLst>
              <a:ext uri="{FF2B5EF4-FFF2-40B4-BE49-F238E27FC236}">
                <a16:creationId xmlns:a16="http://schemas.microsoft.com/office/drawing/2014/main" id="{1CC2C610-38D2-4CF1-A571-3A93AAA18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37" t="7556" r="2464"/>
          <a:stretch>
            <a:fillRect/>
          </a:stretch>
        </p:blipFill>
        <p:spPr bwMode="auto">
          <a:xfrm>
            <a:off x="71438" y="504825"/>
            <a:ext cx="8915400"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L 382 Heer, uw licht en uw liefde schijnen,refrein">
            <a:extLst>
              <a:ext uri="{FF2B5EF4-FFF2-40B4-BE49-F238E27FC236}">
                <a16:creationId xmlns:a16="http://schemas.microsoft.com/office/drawing/2014/main" id="{6BCAD399-0166-4F0E-A4B7-D0FF444633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37" r="2464" b="5106"/>
          <a:stretch>
            <a:fillRect/>
          </a:stretch>
        </p:blipFill>
        <p:spPr bwMode="auto">
          <a:xfrm>
            <a:off x="76200" y="257175"/>
            <a:ext cx="8915400" cy="596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3">
            <a:extLst>
              <a:ext uri="{FF2B5EF4-FFF2-40B4-BE49-F238E27FC236}">
                <a16:creationId xmlns:a16="http://schemas.microsoft.com/office/drawing/2014/main" id="{C565C70B-9367-4AE4-8DBC-81D91342992B}"/>
              </a:ext>
            </a:extLst>
          </p:cNvPr>
          <p:cNvSpPr txBox="1">
            <a:spLocks noChangeArrowheads="1"/>
          </p:cNvSpPr>
          <p:nvPr/>
        </p:nvSpPr>
        <p:spPr bwMode="auto">
          <a:xfrm>
            <a:off x="0" y="6237288"/>
            <a:ext cx="9144000" cy="62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nl-NL" sz="1400">
                <a:latin typeface="Arial" panose="020B0604020202020204" pitchFamily="34" charset="0"/>
              </a:rPr>
              <a:t>© Make Way Music/Universal Songs   </a:t>
            </a:r>
            <a:r>
              <a:rPr lang="nl-NL" altLang="nl-NL" sz="1200" i="1">
                <a:latin typeface="Arial" panose="020B0604020202020204" pitchFamily="34" charset="0"/>
              </a:rPr>
              <a:t>(met toestemming van CCLicentie)</a:t>
            </a:r>
            <a:endParaRPr lang="nl-NL" altLang="nl-NL" sz="1200">
              <a:latin typeface="Arial" panose="020B0604020202020204" pitchFamily="34" charset="0"/>
            </a:endParaRPr>
          </a:p>
          <a:p>
            <a:pPr algn="ctr" eaLnBrk="1" hangingPunct="1">
              <a:spcBef>
                <a:spcPct val="50000"/>
              </a:spcBef>
              <a:buFontTx/>
              <a:buNone/>
            </a:pPr>
            <a:r>
              <a:rPr lang="en-US" altLang="nl-NL" sz="1400">
                <a:latin typeface="Arial" panose="020B0604020202020204" pitchFamily="34" charset="0"/>
              </a:rPr>
              <a:t>        Oorspr. titel: Lord, the light of your love</a:t>
            </a:r>
            <a:endParaRPr lang="nl-NL" altLang="nl-NL" sz="1400">
              <a:latin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70B231-62F7-4C5E-99E2-6E9EFB555C73}"/>
              </a:ext>
            </a:extLst>
          </p:cNvPr>
          <p:cNvSpPr>
            <a:spLocks noGrp="1"/>
          </p:cNvSpPr>
          <p:nvPr>
            <p:ph type="title"/>
          </p:nvPr>
        </p:nvSpPr>
        <p:spPr/>
        <p:txBody>
          <a:bodyPr/>
          <a:lstStyle/>
          <a:p>
            <a:r>
              <a:rPr lang="nl-NL" sz="3600" b="1" dirty="0">
                <a:latin typeface="+mn-lt"/>
              </a:rPr>
              <a:t>Kinderlied: KEE 50</a:t>
            </a:r>
            <a:r>
              <a:rPr lang="nl-NL" b="1" dirty="0"/>
              <a:t> </a:t>
            </a:r>
            <a:r>
              <a:rPr lang="nl-NL" sz="3600" b="1" dirty="0">
                <a:latin typeface="+mn-lt"/>
              </a:rPr>
              <a:t>“God kent jou”</a:t>
            </a:r>
          </a:p>
        </p:txBody>
      </p:sp>
      <p:sp>
        <p:nvSpPr>
          <p:cNvPr id="3" name="Tijdelijke aanduiding voor inhoud 2">
            <a:extLst>
              <a:ext uri="{FF2B5EF4-FFF2-40B4-BE49-F238E27FC236}">
                <a16:creationId xmlns:a16="http://schemas.microsoft.com/office/drawing/2014/main" id="{278A6E9F-29C9-4095-99C0-6FF906CE6132}"/>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8458523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065007" y="344245"/>
            <a:ext cx="7347473" cy="6288516"/>
          </a:xfrm>
          <a:prstGeom prst="rect">
            <a:avLst/>
          </a:prstGeom>
        </p:spPr>
        <p:txBody>
          <a:bodyPr wrap="square">
            <a:spAutoFit/>
          </a:bodyPr>
          <a:lstStyle/>
          <a:p>
            <a:pPr>
              <a:lnSpc>
                <a:spcPct val="115000"/>
              </a:lnSpc>
              <a:spcAft>
                <a:spcPts val="0"/>
              </a:spcAft>
            </a:pPr>
            <a:endParaRPr lang="nl-NL" sz="3200" b="1" dirty="0">
              <a:ea typeface="PMingLiU"/>
              <a:cs typeface="Arial" panose="020B0604020202020204" pitchFamily="34" charset="0"/>
            </a:endParaRPr>
          </a:p>
          <a:p>
            <a:pPr>
              <a:lnSpc>
                <a:spcPct val="115000"/>
              </a:lnSpc>
              <a:spcAft>
                <a:spcPts val="0"/>
              </a:spcAft>
            </a:pPr>
            <a:r>
              <a:rPr lang="nl-NL" sz="3600" dirty="0">
                <a:effectLst/>
                <a:ea typeface="PMingLiU"/>
                <a:cs typeface="Arial" panose="020B0604020202020204" pitchFamily="34" charset="0"/>
              </a:rPr>
              <a:t>God kent jou</a:t>
            </a:r>
          </a:p>
          <a:p>
            <a:pPr>
              <a:lnSpc>
                <a:spcPct val="115000"/>
              </a:lnSpc>
              <a:spcAft>
                <a:spcPts val="0"/>
              </a:spcAft>
            </a:pPr>
            <a:r>
              <a:rPr lang="nl-NL" sz="3600" dirty="0">
                <a:effectLst/>
                <a:ea typeface="PMingLiU"/>
                <a:cs typeface="Arial" panose="020B0604020202020204" pitchFamily="34" charset="0"/>
              </a:rPr>
              <a:t>vanaf het begin.</a:t>
            </a:r>
          </a:p>
          <a:p>
            <a:pPr>
              <a:lnSpc>
                <a:spcPct val="115000"/>
              </a:lnSpc>
              <a:spcAft>
                <a:spcPts val="0"/>
              </a:spcAft>
            </a:pPr>
            <a:r>
              <a:rPr lang="nl-NL" sz="3600" dirty="0">
                <a:effectLst/>
                <a:ea typeface="PMingLiU"/>
                <a:cs typeface="Arial" panose="020B0604020202020204" pitchFamily="34" charset="0"/>
              </a:rPr>
              <a:t>Helemaal van buiten</a:t>
            </a:r>
          </a:p>
          <a:p>
            <a:pPr>
              <a:lnSpc>
                <a:spcPct val="115000"/>
              </a:lnSpc>
              <a:spcAft>
                <a:spcPts val="0"/>
              </a:spcAft>
            </a:pPr>
            <a:r>
              <a:rPr lang="nl-NL" sz="3600" dirty="0">
                <a:effectLst/>
                <a:ea typeface="PMingLiU"/>
                <a:cs typeface="Arial" panose="020B0604020202020204" pitchFamily="34" charset="0"/>
              </a:rPr>
              <a:t>en van binnenin.</a:t>
            </a:r>
          </a:p>
          <a:p>
            <a:pPr>
              <a:lnSpc>
                <a:spcPct val="115000"/>
              </a:lnSpc>
              <a:spcAft>
                <a:spcPts val="0"/>
              </a:spcAft>
            </a:pPr>
            <a:r>
              <a:rPr lang="nl-NL" sz="3600" dirty="0">
                <a:effectLst/>
                <a:ea typeface="PMingLiU"/>
                <a:cs typeface="Arial" panose="020B0604020202020204" pitchFamily="34" charset="0"/>
              </a:rPr>
              <a:t>Hij kent al je vreugde</a:t>
            </a:r>
          </a:p>
          <a:p>
            <a:pPr>
              <a:lnSpc>
                <a:spcPct val="115000"/>
              </a:lnSpc>
              <a:spcAft>
                <a:spcPts val="0"/>
              </a:spcAft>
            </a:pPr>
            <a:r>
              <a:rPr lang="nl-NL" sz="3600" dirty="0">
                <a:effectLst/>
                <a:ea typeface="PMingLiU"/>
                <a:cs typeface="Arial" panose="020B0604020202020204" pitchFamily="34" charset="0"/>
              </a:rPr>
              <a:t>en al je verdriet.</a:t>
            </a:r>
          </a:p>
          <a:p>
            <a:pPr>
              <a:lnSpc>
                <a:spcPct val="115000"/>
              </a:lnSpc>
              <a:spcAft>
                <a:spcPts val="0"/>
              </a:spcAft>
            </a:pPr>
            <a:r>
              <a:rPr lang="nl-NL" sz="3600" dirty="0">
                <a:effectLst/>
                <a:ea typeface="PMingLiU"/>
                <a:cs typeface="Arial" panose="020B0604020202020204" pitchFamily="34" charset="0"/>
              </a:rPr>
              <a:t>Want Hij ziet de dingen</a:t>
            </a:r>
          </a:p>
          <a:p>
            <a:pPr>
              <a:lnSpc>
                <a:spcPct val="115000"/>
              </a:lnSpc>
              <a:spcAft>
                <a:spcPts val="0"/>
              </a:spcAft>
            </a:pPr>
            <a:r>
              <a:rPr lang="nl-NL" sz="3600" dirty="0">
                <a:effectLst/>
                <a:ea typeface="PMingLiU"/>
                <a:cs typeface="Arial" panose="020B0604020202020204" pitchFamily="34" charset="0"/>
              </a:rPr>
              <a:t>die een ander niet ziet.</a:t>
            </a:r>
          </a:p>
          <a:p>
            <a:pPr>
              <a:lnSpc>
                <a:spcPct val="115000"/>
              </a:lnSpc>
              <a:spcAft>
                <a:spcPts val="0"/>
              </a:spcAft>
            </a:pPr>
            <a:r>
              <a:rPr lang="nl-NL" sz="3200" dirty="0">
                <a:effectLst/>
                <a:ea typeface="PMingLiU"/>
                <a:cs typeface="Arial" panose="020B0604020202020204" pitchFamily="34" charset="0"/>
              </a:rPr>
              <a:t> </a:t>
            </a:r>
          </a:p>
        </p:txBody>
      </p:sp>
    </p:spTree>
    <p:extLst>
      <p:ext uri="{BB962C8B-B14F-4D97-AF65-F5344CB8AC3E}">
        <p14:creationId xmlns:p14="http://schemas.microsoft.com/office/powerpoint/2010/main" val="11325066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065007" y="344245"/>
            <a:ext cx="7347473" cy="6355138"/>
          </a:xfrm>
          <a:prstGeom prst="rect">
            <a:avLst/>
          </a:prstGeom>
        </p:spPr>
        <p:txBody>
          <a:bodyPr wrap="square">
            <a:spAutoFit/>
          </a:bodyPr>
          <a:lstStyle/>
          <a:p>
            <a:pPr>
              <a:lnSpc>
                <a:spcPct val="115000"/>
              </a:lnSpc>
              <a:spcAft>
                <a:spcPts val="0"/>
              </a:spcAft>
            </a:pPr>
            <a:endParaRPr lang="nl-NL" sz="3200" b="1" dirty="0">
              <a:ea typeface="PMingLiU"/>
              <a:cs typeface="Arial" panose="020B0604020202020204" pitchFamily="34" charset="0"/>
            </a:endParaRPr>
          </a:p>
          <a:p>
            <a:pPr>
              <a:lnSpc>
                <a:spcPct val="115000"/>
              </a:lnSpc>
              <a:spcAft>
                <a:spcPts val="0"/>
              </a:spcAft>
            </a:pPr>
            <a:r>
              <a:rPr lang="nl-NL" sz="3600" dirty="0">
                <a:effectLst/>
                <a:ea typeface="PMingLiU"/>
                <a:cs typeface="Arial" panose="020B0604020202020204" pitchFamily="34" charset="0"/>
              </a:rPr>
              <a:t>God kent jou</a:t>
            </a:r>
          </a:p>
          <a:p>
            <a:pPr>
              <a:lnSpc>
                <a:spcPct val="115000"/>
              </a:lnSpc>
              <a:spcAft>
                <a:spcPts val="0"/>
              </a:spcAft>
            </a:pPr>
            <a:r>
              <a:rPr lang="nl-NL" sz="3600" dirty="0">
                <a:effectLst/>
                <a:ea typeface="PMingLiU"/>
                <a:cs typeface="Arial" panose="020B0604020202020204" pitchFamily="34" charset="0"/>
              </a:rPr>
              <a:t>vanaf het begin.</a:t>
            </a:r>
          </a:p>
          <a:p>
            <a:pPr>
              <a:lnSpc>
                <a:spcPct val="115000"/>
              </a:lnSpc>
              <a:spcAft>
                <a:spcPts val="0"/>
              </a:spcAft>
            </a:pPr>
            <a:r>
              <a:rPr lang="nl-NL" sz="3600" dirty="0">
                <a:effectLst/>
                <a:ea typeface="PMingLiU"/>
                <a:cs typeface="Arial" panose="020B0604020202020204" pitchFamily="34" charset="0"/>
              </a:rPr>
              <a:t>Helemaal van buiten</a:t>
            </a:r>
          </a:p>
          <a:p>
            <a:pPr>
              <a:lnSpc>
                <a:spcPct val="115000"/>
              </a:lnSpc>
              <a:spcAft>
                <a:spcPts val="0"/>
              </a:spcAft>
            </a:pPr>
            <a:r>
              <a:rPr lang="nl-NL" sz="3600" dirty="0">
                <a:effectLst/>
                <a:ea typeface="PMingLiU"/>
                <a:cs typeface="Arial" panose="020B0604020202020204" pitchFamily="34" charset="0"/>
              </a:rPr>
              <a:t>en van binnenin.</a:t>
            </a:r>
          </a:p>
          <a:p>
            <a:pPr>
              <a:lnSpc>
                <a:spcPct val="115000"/>
              </a:lnSpc>
              <a:spcAft>
                <a:spcPts val="0"/>
              </a:spcAft>
            </a:pPr>
            <a:r>
              <a:rPr lang="nl-NL" sz="3600" dirty="0">
                <a:effectLst/>
                <a:ea typeface="PMingLiU"/>
                <a:cs typeface="Arial" panose="020B0604020202020204" pitchFamily="34" charset="0"/>
              </a:rPr>
              <a:t>Hij kent al je vreugde</a:t>
            </a:r>
          </a:p>
          <a:p>
            <a:pPr>
              <a:lnSpc>
                <a:spcPct val="115000"/>
              </a:lnSpc>
              <a:spcAft>
                <a:spcPts val="0"/>
              </a:spcAft>
            </a:pPr>
            <a:r>
              <a:rPr lang="nl-NL" sz="3600" dirty="0">
                <a:effectLst/>
                <a:ea typeface="PMingLiU"/>
                <a:cs typeface="Arial" panose="020B0604020202020204" pitchFamily="34" charset="0"/>
              </a:rPr>
              <a:t>en al je verdriet.</a:t>
            </a:r>
          </a:p>
          <a:p>
            <a:pPr>
              <a:lnSpc>
                <a:spcPct val="115000"/>
              </a:lnSpc>
              <a:spcAft>
                <a:spcPts val="0"/>
              </a:spcAft>
            </a:pPr>
            <a:r>
              <a:rPr lang="nl-NL" sz="3600" dirty="0">
                <a:effectLst/>
                <a:ea typeface="PMingLiU"/>
                <a:cs typeface="Arial" panose="020B0604020202020204" pitchFamily="34" charset="0"/>
              </a:rPr>
              <a:t>Want Hij ziet de dingen</a:t>
            </a:r>
          </a:p>
          <a:p>
            <a:pPr>
              <a:lnSpc>
                <a:spcPct val="115000"/>
              </a:lnSpc>
              <a:spcAft>
                <a:spcPts val="0"/>
              </a:spcAft>
            </a:pPr>
            <a:r>
              <a:rPr lang="nl-NL" sz="3600" dirty="0">
                <a:effectLst/>
                <a:ea typeface="PMingLiU"/>
                <a:cs typeface="Arial" panose="020B0604020202020204" pitchFamily="34" charset="0"/>
              </a:rPr>
              <a:t>die een ander niet ziet.</a:t>
            </a:r>
          </a:p>
          <a:p>
            <a:pPr>
              <a:lnSpc>
                <a:spcPct val="115000"/>
              </a:lnSpc>
              <a:spcAft>
                <a:spcPts val="0"/>
              </a:spcAft>
            </a:pPr>
            <a:r>
              <a:rPr lang="nl-NL" sz="3600" dirty="0">
                <a:effectLst/>
                <a:ea typeface="PMingLiU"/>
                <a:cs typeface="Arial" panose="020B0604020202020204" pitchFamily="34" charset="0"/>
              </a:rPr>
              <a:t> </a:t>
            </a:r>
          </a:p>
        </p:txBody>
      </p:sp>
    </p:spTree>
    <p:extLst>
      <p:ext uri="{BB962C8B-B14F-4D97-AF65-F5344CB8AC3E}">
        <p14:creationId xmlns:p14="http://schemas.microsoft.com/office/powerpoint/2010/main" val="37480845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828339" y="699247"/>
            <a:ext cx="7358230" cy="4514634"/>
          </a:xfrm>
          <a:prstGeom prst="rect">
            <a:avLst/>
          </a:prstGeom>
        </p:spPr>
        <p:txBody>
          <a:bodyPr wrap="square">
            <a:spAutoFit/>
          </a:bodyPr>
          <a:lstStyle/>
          <a:p>
            <a:pPr>
              <a:lnSpc>
                <a:spcPct val="115000"/>
              </a:lnSpc>
              <a:spcAft>
                <a:spcPts val="0"/>
              </a:spcAft>
            </a:pPr>
            <a:r>
              <a:rPr lang="nl-NL" sz="3600" dirty="0">
                <a:effectLst/>
                <a:ea typeface="PMingLiU"/>
                <a:cs typeface="Arial" panose="020B0604020202020204" pitchFamily="34" charset="0"/>
              </a:rPr>
              <a:t>En weet je wat zo mooi is;</a:t>
            </a:r>
          </a:p>
          <a:p>
            <a:pPr>
              <a:lnSpc>
                <a:spcPct val="115000"/>
              </a:lnSpc>
              <a:spcAft>
                <a:spcPts val="0"/>
              </a:spcAft>
            </a:pPr>
            <a:r>
              <a:rPr lang="nl-NL" sz="3600" dirty="0">
                <a:effectLst/>
                <a:ea typeface="PMingLiU"/>
                <a:cs typeface="Arial" panose="020B0604020202020204" pitchFamily="34" charset="0"/>
              </a:rPr>
              <a:t>bij Jezus voel je je vrij</a:t>
            </a:r>
          </a:p>
          <a:p>
            <a:pPr>
              <a:lnSpc>
                <a:spcPct val="115000"/>
              </a:lnSpc>
              <a:spcAft>
                <a:spcPts val="0"/>
              </a:spcAft>
            </a:pPr>
            <a:r>
              <a:rPr lang="nl-NL" sz="3600" dirty="0">
                <a:effectLst/>
                <a:ea typeface="PMingLiU"/>
                <a:cs typeface="Arial" panose="020B0604020202020204" pitchFamily="34" charset="0"/>
              </a:rPr>
              <a:t>om helemaal jezelf te zijn,</a:t>
            </a:r>
          </a:p>
          <a:p>
            <a:pPr>
              <a:lnSpc>
                <a:spcPct val="115000"/>
              </a:lnSpc>
              <a:spcAft>
                <a:spcPts val="0"/>
              </a:spcAft>
            </a:pPr>
            <a:r>
              <a:rPr lang="nl-NL" sz="3600" dirty="0">
                <a:effectLst/>
                <a:ea typeface="PMingLiU"/>
                <a:cs typeface="Arial" panose="020B0604020202020204" pitchFamily="34" charset="0"/>
              </a:rPr>
              <a:t>want Hij houdt van jou.</a:t>
            </a:r>
          </a:p>
          <a:p>
            <a:pPr>
              <a:lnSpc>
                <a:spcPct val="115000"/>
              </a:lnSpc>
              <a:spcAft>
                <a:spcPts val="0"/>
              </a:spcAft>
            </a:pPr>
            <a:r>
              <a:rPr lang="nl-NL" sz="3600" dirty="0">
                <a:effectLst/>
                <a:ea typeface="PMingLiU"/>
                <a:cs typeface="Arial" panose="020B0604020202020204" pitchFamily="34" charset="0"/>
              </a:rPr>
              <a:t>Ja, Hij houdt van jou.</a:t>
            </a:r>
          </a:p>
          <a:p>
            <a:pPr>
              <a:lnSpc>
                <a:spcPct val="115000"/>
              </a:lnSpc>
              <a:spcAft>
                <a:spcPts val="0"/>
              </a:spcAft>
            </a:pPr>
            <a:r>
              <a:rPr lang="nl-NL" sz="3600" dirty="0">
                <a:effectLst/>
                <a:ea typeface="PMingLiU"/>
                <a:cs typeface="Arial" panose="020B0604020202020204" pitchFamily="34" charset="0"/>
              </a:rPr>
              <a:t>Ja, Hij houdt van jou en mij.</a:t>
            </a:r>
          </a:p>
          <a:p>
            <a:pPr>
              <a:lnSpc>
                <a:spcPct val="115000"/>
              </a:lnSpc>
              <a:spcAft>
                <a:spcPts val="0"/>
              </a:spcAft>
            </a:pPr>
            <a:r>
              <a:rPr lang="nl-NL" sz="3600" dirty="0">
                <a:effectLst/>
                <a:ea typeface="PMingLiU"/>
                <a:cs typeface="Arial" panose="020B0604020202020204" pitchFamily="34" charset="0"/>
              </a:rPr>
              <a:t> </a:t>
            </a:r>
          </a:p>
        </p:txBody>
      </p:sp>
    </p:spTree>
    <p:extLst>
      <p:ext uri="{BB962C8B-B14F-4D97-AF65-F5344CB8AC3E}">
        <p14:creationId xmlns:p14="http://schemas.microsoft.com/office/powerpoint/2010/main" val="13619467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065007" y="344245"/>
            <a:ext cx="7347473" cy="6288516"/>
          </a:xfrm>
          <a:prstGeom prst="rect">
            <a:avLst/>
          </a:prstGeom>
        </p:spPr>
        <p:txBody>
          <a:bodyPr wrap="square">
            <a:spAutoFit/>
          </a:bodyPr>
          <a:lstStyle/>
          <a:p>
            <a:pPr>
              <a:lnSpc>
                <a:spcPct val="115000"/>
              </a:lnSpc>
              <a:spcAft>
                <a:spcPts val="0"/>
              </a:spcAft>
            </a:pPr>
            <a:endParaRPr lang="nl-NL" sz="3200" b="1" dirty="0">
              <a:ea typeface="PMingLiU"/>
              <a:cs typeface="Arial" panose="020B0604020202020204" pitchFamily="34" charset="0"/>
            </a:endParaRPr>
          </a:p>
          <a:p>
            <a:pPr>
              <a:lnSpc>
                <a:spcPct val="115000"/>
              </a:lnSpc>
              <a:spcAft>
                <a:spcPts val="0"/>
              </a:spcAft>
            </a:pPr>
            <a:r>
              <a:rPr lang="nl-NL" sz="3600" dirty="0">
                <a:effectLst/>
                <a:ea typeface="PMingLiU"/>
                <a:cs typeface="Arial" panose="020B0604020202020204" pitchFamily="34" charset="0"/>
              </a:rPr>
              <a:t>God kent jou</a:t>
            </a:r>
          </a:p>
          <a:p>
            <a:pPr>
              <a:lnSpc>
                <a:spcPct val="115000"/>
              </a:lnSpc>
              <a:spcAft>
                <a:spcPts val="0"/>
              </a:spcAft>
            </a:pPr>
            <a:r>
              <a:rPr lang="nl-NL" sz="3600" dirty="0">
                <a:effectLst/>
                <a:ea typeface="PMingLiU"/>
                <a:cs typeface="Arial" panose="020B0604020202020204" pitchFamily="34" charset="0"/>
              </a:rPr>
              <a:t>vanaf het begin.</a:t>
            </a:r>
          </a:p>
          <a:p>
            <a:pPr>
              <a:lnSpc>
                <a:spcPct val="115000"/>
              </a:lnSpc>
              <a:spcAft>
                <a:spcPts val="0"/>
              </a:spcAft>
            </a:pPr>
            <a:r>
              <a:rPr lang="nl-NL" sz="3600" dirty="0">
                <a:effectLst/>
                <a:ea typeface="PMingLiU"/>
                <a:cs typeface="Arial" panose="020B0604020202020204" pitchFamily="34" charset="0"/>
              </a:rPr>
              <a:t>Helemaal van buiten</a:t>
            </a:r>
          </a:p>
          <a:p>
            <a:pPr>
              <a:lnSpc>
                <a:spcPct val="115000"/>
              </a:lnSpc>
              <a:spcAft>
                <a:spcPts val="0"/>
              </a:spcAft>
            </a:pPr>
            <a:r>
              <a:rPr lang="nl-NL" sz="3600" dirty="0">
                <a:effectLst/>
                <a:ea typeface="PMingLiU"/>
                <a:cs typeface="Arial" panose="020B0604020202020204" pitchFamily="34" charset="0"/>
              </a:rPr>
              <a:t>en van binnenin.</a:t>
            </a:r>
          </a:p>
          <a:p>
            <a:pPr>
              <a:lnSpc>
                <a:spcPct val="115000"/>
              </a:lnSpc>
              <a:spcAft>
                <a:spcPts val="0"/>
              </a:spcAft>
            </a:pPr>
            <a:r>
              <a:rPr lang="nl-NL" sz="3600" dirty="0">
                <a:effectLst/>
                <a:ea typeface="PMingLiU"/>
                <a:cs typeface="Arial" panose="020B0604020202020204" pitchFamily="34" charset="0"/>
              </a:rPr>
              <a:t>Hij kent al je vreugde</a:t>
            </a:r>
          </a:p>
          <a:p>
            <a:pPr>
              <a:lnSpc>
                <a:spcPct val="115000"/>
              </a:lnSpc>
              <a:spcAft>
                <a:spcPts val="0"/>
              </a:spcAft>
            </a:pPr>
            <a:r>
              <a:rPr lang="nl-NL" sz="3600" dirty="0">
                <a:effectLst/>
                <a:ea typeface="PMingLiU"/>
                <a:cs typeface="Arial" panose="020B0604020202020204" pitchFamily="34" charset="0"/>
              </a:rPr>
              <a:t>en al je verdriet.</a:t>
            </a:r>
          </a:p>
          <a:p>
            <a:pPr>
              <a:lnSpc>
                <a:spcPct val="115000"/>
              </a:lnSpc>
              <a:spcAft>
                <a:spcPts val="0"/>
              </a:spcAft>
            </a:pPr>
            <a:r>
              <a:rPr lang="nl-NL" sz="3600" dirty="0">
                <a:effectLst/>
                <a:ea typeface="PMingLiU"/>
                <a:cs typeface="Arial" panose="020B0604020202020204" pitchFamily="34" charset="0"/>
              </a:rPr>
              <a:t>Want Hij ziet de dingen</a:t>
            </a:r>
          </a:p>
          <a:p>
            <a:pPr>
              <a:lnSpc>
                <a:spcPct val="115000"/>
              </a:lnSpc>
              <a:spcAft>
                <a:spcPts val="0"/>
              </a:spcAft>
            </a:pPr>
            <a:r>
              <a:rPr lang="nl-NL" sz="3600" dirty="0">
                <a:effectLst/>
                <a:ea typeface="PMingLiU"/>
                <a:cs typeface="Arial" panose="020B0604020202020204" pitchFamily="34" charset="0"/>
              </a:rPr>
              <a:t>die een ander niet ziet.</a:t>
            </a:r>
          </a:p>
          <a:p>
            <a:pPr>
              <a:lnSpc>
                <a:spcPct val="115000"/>
              </a:lnSpc>
              <a:spcAft>
                <a:spcPts val="0"/>
              </a:spcAft>
            </a:pPr>
            <a:r>
              <a:rPr lang="nl-NL" sz="3200" dirty="0">
                <a:effectLst/>
                <a:ea typeface="PMingLiU"/>
                <a:cs typeface="Arial" panose="020B0604020202020204" pitchFamily="34" charset="0"/>
              </a:rPr>
              <a:t> </a:t>
            </a:r>
          </a:p>
        </p:txBody>
      </p:sp>
    </p:spTree>
    <p:extLst>
      <p:ext uri="{BB962C8B-B14F-4D97-AF65-F5344CB8AC3E}">
        <p14:creationId xmlns:p14="http://schemas.microsoft.com/office/powerpoint/2010/main" val="36204443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6360C9-7877-4C54-987A-6D448A830CB5}"/>
              </a:ext>
            </a:extLst>
          </p:cNvPr>
          <p:cNvSpPr>
            <a:spLocks noGrp="1"/>
          </p:cNvSpPr>
          <p:nvPr>
            <p:ph type="title"/>
          </p:nvPr>
        </p:nvSpPr>
        <p:spPr/>
        <p:txBody>
          <a:bodyPr>
            <a:normAutofit/>
          </a:bodyPr>
          <a:lstStyle/>
          <a:p>
            <a:r>
              <a:rPr lang="nl-NL" sz="3600" b="1" dirty="0">
                <a:latin typeface="+mn-lt"/>
              </a:rPr>
              <a:t>Gebeden </a:t>
            </a:r>
          </a:p>
        </p:txBody>
      </p:sp>
      <p:sp>
        <p:nvSpPr>
          <p:cNvPr id="3" name="Tijdelijke aanduiding voor inhoud 2">
            <a:extLst>
              <a:ext uri="{FF2B5EF4-FFF2-40B4-BE49-F238E27FC236}">
                <a16:creationId xmlns:a16="http://schemas.microsoft.com/office/drawing/2014/main" id="{1D0ED80D-6E9F-4C4D-A0EF-238DBB269F21}"/>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24094760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DD82AD-E1D8-4B2F-A4AD-24B8B6A9F09E}"/>
              </a:ext>
            </a:extLst>
          </p:cNvPr>
          <p:cNvSpPr>
            <a:spLocks noGrp="1"/>
          </p:cNvSpPr>
          <p:nvPr>
            <p:ph type="title"/>
          </p:nvPr>
        </p:nvSpPr>
        <p:spPr/>
        <p:txBody>
          <a:bodyPr>
            <a:normAutofit/>
          </a:bodyPr>
          <a:lstStyle/>
          <a:p>
            <a:r>
              <a:rPr lang="nl-NL" sz="3600" b="1" dirty="0">
                <a:latin typeface="+mn-lt"/>
              </a:rPr>
              <a:t>Gesproken geloofsbelijdenis</a:t>
            </a:r>
          </a:p>
        </p:txBody>
      </p:sp>
      <p:sp>
        <p:nvSpPr>
          <p:cNvPr id="3" name="Tijdelijke aanduiding voor inhoud 2">
            <a:extLst>
              <a:ext uri="{FF2B5EF4-FFF2-40B4-BE49-F238E27FC236}">
                <a16:creationId xmlns:a16="http://schemas.microsoft.com/office/drawing/2014/main" id="{A1CB70A9-6F93-467F-8BDF-B89A42569B7E}"/>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260498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0F7AE-4D39-0D9B-4925-FDDE5CCC0EFE}"/>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36A1F22F-FA69-3CAA-2171-AEF0CFF29457}"/>
              </a:ext>
            </a:extLst>
          </p:cNvPr>
          <p:cNvPicPr>
            <a:picLocks noChangeAspect="1"/>
          </p:cNvPicPr>
          <p:nvPr/>
        </p:nvPicPr>
        <p:blipFill>
          <a:blip r:embed="rId2"/>
          <a:stretch>
            <a:fillRect/>
          </a:stretch>
        </p:blipFill>
        <p:spPr>
          <a:xfrm>
            <a:off x="0" y="684870"/>
            <a:ext cx="9144000" cy="5488260"/>
          </a:xfrm>
          <a:prstGeom prst="rect">
            <a:avLst/>
          </a:prstGeom>
        </p:spPr>
      </p:pic>
    </p:spTree>
    <p:extLst>
      <p:ext uri="{BB962C8B-B14F-4D97-AF65-F5344CB8AC3E}">
        <p14:creationId xmlns:p14="http://schemas.microsoft.com/office/powerpoint/2010/main" val="38445729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8C77A2-5EFF-46D9-853F-9699507CB8D5}"/>
              </a:ext>
            </a:extLst>
          </p:cNvPr>
          <p:cNvSpPr>
            <a:spLocks noGrp="1"/>
          </p:cNvSpPr>
          <p:nvPr>
            <p:ph type="title"/>
          </p:nvPr>
        </p:nvSpPr>
        <p:spPr/>
        <p:txBody>
          <a:bodyPr>
            <a:normAutofit/>
          </a:bodyPr>
          <a:lstStyle/>
          <a:p>
            <a:r>
              <a:rPr lang="nl-NL" sz="3600" b="1" dirty="0">
                <a:latin typeface="+mn-lt"/>
              </a:rPr>
              <a:t>Presentatie “Trans World Radio”</a:t>
            </a:r>
          </a:p>
        </p:txBody>
      </p:sp>
      <p:sp>
        <p:nvSpPr>
          <p:cNvPr id="3" name="Tijdelijke aanduiding voor inhoud 2">
            <a:extLst>
              <a:ext uri="{FF2B5EF4-FFF2-40B4-BE49-F238E27FC236}">
                <a16:creationId xmlns:a16="http://schemas.microsoft.com/office/drawing/2014/main" id="{7D3A3720-2CA7-41FE-96E2-FA2BE993C698}"/>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21179457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D53769-6614-48C5-AFA5-0706916D4DD9}"/>
              </a:ext>
            </a:extLst>
          </p:cNvPr>
          <p:cNvSpPr>
            <a:spLocks noGrp="1"/>
          </p:cNvSpPr>
          <p:nvPr>
            <p:ph type="title"/>
          </p:nvPr>
        </p:nvSpPr>
        <p:spPr/>
        <p:txBody>
          <a:bodyPr>
            <a:normAutofit/>
          </a:bodyPr>
          <a:lstStyle/>
          <a:p>
            <a:r>
              <a:rPr lang="nl-NL" sz="3600" b="1" dirty="0">
                <a:latin typeface="+mn-lt"/>
              </a:rPr>
              <a:t>Tafelcollecte en klaarmaken tafel</a:t>
            </a:r>
          </a:p>
        </p:txBody>
      </p:sp>
      <p:sp>
        <p:nvSpPr>
          <p:cNvPr id="3" name="Tijdelijke aanduiding voor inhoud 2">
            <a:extLst>
              <a:ext uri="{FF2B5EF4-FFF2-40B4-BE49-F238E27FC236}">
                <a16:creationId xmlns:a16="http://schemas.microsoft.com/office/drawing/2014/main" id="{1A60703C-F3B5-446E-BCC7-3F413668730F}"/>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20592174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5E7236-9AC9-4E40-9879-CBFE73368AB5}"/>
              </a:ext>
            </a:extLst>
          </p:cNvPr>
          <p:cNvSpPr>
            <a:spLocks noGrp="1"/>
          </p:cNvSpPr>
          <p:nvPr>
            <p:ph type="title"/>
          </p:nvPr>
        </p:nvSpPr>
        <p:spPr/>
        <p:txBody>
          <a:bodyPr>
            <a:normAutofit/>
          </a:bodyPr>
          <a:lstStyle/>
          <a:p>
            <a:r>
              <a:rPr lang="nl-NL" sz="3600" b="1" dirty="0">
                <a:latin typeface="+mn-lt"/>
              </a:rPr>
              <a:t>NLB 385 “De tafel van samen”</a:t>
            </a:r>
          </a:p>
        </p:txBody>
      </p:sp>
      <p:sp>
        <p:nvSpPr>
          <p:cNvPr id="3" name="Tijdelijke aanduiding voor inhoud 2">
            <a:extLst>
              <a:ext uri="{FF2B5EF4-FFF2-40B4-BE49-F238E27FC236}">
                <a16:creationId xmlns:a16="http://schemas.microsoft.com/office/drawing/2014/main" id="{5E2E65F3-7C2B-49B4-96D8-0205151AC22E}"/>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4209986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DFE56-5DE4-4C05-9B93-94000DCCFAEF}"/>
              </a:ext>
            </a:extLst>
          </p:cNvPr>
          <p:cNvSpPr>
            <a:spLocks noGrp="1"/>
          </p:cNvSpPr>
          <p:nvPr>
            <p:ph type="ctrTitle"/>
          </p:nvPr>
        </p:nvSpPr>
        <p:spPr/>
        <p:txBody>
          <a:bodyPr/>
          <a:lstStyle/>
          <a:p>
            <a:endParaRPr lang="nl-NL" dirty="0"/>
          </a:p>
        </p:txBody>
      </p:sp>
      <p:sp>
        <p:nvSpPr>
          <p:cNvPr id="3" name="Ondertitel 2">
            <a:extLst>
              <a:ext uri="{FF2B5EF4-FFF2-40B4-BE49-F238E27FC236}">
                <a16:creationId xmlns:a16="http://schemas.microsoft.com/office/drawing/2014/main" id="{865D41C8-ACE4-474E-9BCE-E108F4AB6AAE}"/>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4E39CF1B-4A2E-481B-BA69-37DA22AC81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9084"/>
            <a:ext cx="8598877" cy="7115720"/>
          </a:xfrm>
          <a:prstGeom prst="rect">
            <a:avLst/>
          </a:prstGeom>
        </p:spPr>
      </p:pic>
    </p:spTree>
    <p:extLst>
      <p:ext uri="{BB962C8B-B14F-4D97-AF65-F5344CB8AC3E}">
        <p14:creationId xmlns:p14="http://schemas.microsoft.com/office/powerpoint/2010/main" val="41520669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34382-90BC-4EDF-A661-7639821E3D3A}"/>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F912E33F-BB96-450F-99EB-BC7F278B0C9F}"/>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1F50EA33-7DF7-4F8A-98CE-BA97F1E32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3577"/>
            <a:ext cx="9144000" cy="7341577"/>
          </a:xfrm>
          <a:prstGeom prst="rect">
            <a:avLst/>
          </a:prstGeom>
        </p:spPr>
      </p:pic>
    </p:spTree>
    <p:extLst>
      <p:ext uri="{BB962C8B-B14F-4D97-AF65-F5344CB8AC3E}">
        <p14:creationId xmlns:p14="http://schemas.microsoft.com/office/powerpoint/2010/main" val="39504948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459412-91C4-4879-8BE9-415EBC60A6EA}"/>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1F32B091-6744-41C4-A81C-C343B36E6533}"/>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0FA69532-6E6A-4B1B-9BD2-89D6F5EDB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8408"/>
            <a:ext cx="9144000" cy="7306408"/>
          </a:xfrm>
          <a:prstGeom prst="rect">
            <a:avLst/>
          </a:prstGeom>
        </p:spPr>
      </p:pic>
    </p:spTree>
    <p:extLst>
      <p:ext uri="{BB962C8B-B14F-4D97-AF65-F5344CB8AC3E}">
        <p14:creationId xmlns:p14="http://schemas.microsoft.com/office/powerpoint/2010/main" val="37217476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6A5DB8-6E7A-43EF-8C55-4A38A9CB91D8}"/>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6632FB7D-05CA-434B-9909-B464F44BC36C}"/>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E49FA065-A495-464D-8351-58C7E425EE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6862"/>
            <a:ext cx="9144000" cy="7244862"/>
          </a:xfrm>
          <a:prstGeom prst="rect">
            <a:avLst/>
          </a:prstGeom>
        </p:spPr>
      </p:pic>
    </p:spTree>
    <p:extLst>
      <p:ext uri="{BB962C8B-B14F-4D97-AF65-F5344CB8AC3E}">
        <p14:creationId xmlns:p14="http://schemas.microsoft.com/office/powerpoint/2010/main" val="34412598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FA5B9C-C5C1-489E-AFA8-FB6FA0C74AE7}"/>
              </a:ext>
            </a:extLst>
          </p:cNvPr>
          <p:cNvSpPr>
            <a:spLocks noGrp="1"/>
          </p:cNvSpPr>
          <p:nvPr>
            <p:ph type="title"/>
          </p:nvPr>
        </p:nvSpPr>
        <p:spPr/>
        <p:txBody>
          <a:bodyPr>
            <a:normAutofit/>
          </a:bodyPr>
          <a:lstStyle/>
          <a:p>
            <a:r>
              <a:rPr lang="nl-NL" sz="3600" b="1" dirty="0">
                <a:latin typeface="+mn-lt"/>
              </a:rPr>
              <a:t>Tafelgebed</a:t>
            </a:r>
          </a:p>
        </p:txBody>
      </p:sp>
      <p:sp>
        <p:nvSpPr>
          <p:cNvPr id="3" name="Tijdelijke aanduiding voor inhoud 2">
            <a:extLst>
              <a:ext uri="{FF2B5EF4-FFF2-40B4-BE49-F238E27FC236}">
                <a16:creationId xmlns:a16="http://schemas.microsoft.com/office/drawing/2014/main" id="{43B4A819-99A0-4179-8329-214861443862}"/>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8593119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2C4DC-B30C-4C88-8D00-ADD483846009}"/>
              </a:ext>
            </a:extLst>
          </p:cNvPr>
          <p:cNvSpPr>
            <a:spLocks noGrp="1"/>
          </p:cNvSpPr>
          <p:nvPr>
            <p:ph type="title"/>
          </p:nvPr>
        </p:nvSpPr>
        <p:spPr/>
        <p:txBody>
          <a:bodyPr>
            <a:normAutofit/>
          </a:bodyPr>
          <a:lstStyle/>
          <a:p>
            <a:r>
              <a:rPr lang="nl-NL" sz="3600" b="1" dirty="0">
                <a:latin typeface="+mn-lt"/>
              </a:rPr>
              <a:t>Delen van brood en wijn, ondertussen orgelspel</a:t>
            </a:r>
          </a:p>
        </p:txBody>
      </p:sp>
      <p:sp>
        <p:nvSpPr>
          <p:cNvPr id="3" name="Tijdelijke aanduiding voor inhoud 2">
            <a:extLst>
              <a:ext uri="{FF2B5EF4-FFF2-40B4-BE49-F238E27FC236}">
                <a16:creationId xmlns:a16="http://schemas.microsoft.com/office/drawing/2014/main" id="{220C071A-81A6-49B4-A5D7-392CE171ED45}"/>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35302740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74D688E-05DF-1896-4B54-BB09F495C4F2}"/>
              </a:ext>
            </a:extLst>
          </p:cNvPr>
          <p:cNvPicPr>
            <a:picLocks noChangeAspect="1"/>
          </p:cNvPicPr>
          <p:nvPr/>
        </p:nvPicPr>
        <p:blipFill>
          <a:blip r:embed="rId3"/>
          <a:stretch>
            <a:fillRect/>
          </a:stretch>
        </p:blipFill>
        <p:spPr>
          <a:xfrm>
            <a:off x="6715496" y="4429496"/>
            <a:ext cx="2428504" cy="24285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291" name="Tijdelijke aanduiding voor tekst 2"/>
          <p:cNvSpPr>
            <a:spLocks noGrp="1" noChangeArrowheads="1"/>
          </p:cNvSpPr>
          <p:nvPr>
            <p:ph type="body" idx="1"/>
          </p:nvPr>
        </p:nvSpPr>
        <p:spPr>
          <a:xfrm>
            <a:off x="228295" y="613311"/>
            <a:ext cx="8687410" cy="5631378"/>
          </a:xfrm>
        </p:spPr>
        <p:txBody>
          <a:bodyPr>
            <a:noAutofit/>
          </a:bodyPr>
          <a:lstStyle/>
          <a:p>
            <a:pPr marL="0" indent="0">
              <a:buNone/>
            </a:pPr>
            <a:r>
              <a:rPr lang="nl-NL" altLang="nl-NL" sz="3600" b="1" dirty="0">
                <a:ea typeface="ＭＳ Ｐゴシック" panose="020B0600070205080204" pitchFamily="34" charset="-128"/>
              </a:rPr>
              <a:t>Collecten</a:t>
            </a:r>
          </a:p>
          <a:p>
            <a:pPr marL="0" indent="0">
              <a:buNone/>
            </a:pPr>
            <a:r>
              <a:rPr lang="nl-NL" altLang="nl-NL" sz="3600" dirty="0">
                <a:ea typeface="ＭＳ Ｐゴシック" panose="020B0600070205080204" pitchFamily="34" charset="-128"/>
              </a:rPr>
              <a:t>De collecte in de dienst is bestemd voor de diaconie + Avondmaalscollecte t.b.v. Trans World Radio</a:t>
            </a:r>
          </a:p>
          <a:p>
            <a:pPr marL="0" indent="0">
              <a:buNone/>
            </a:pPr>
            <a:br>
              <a:rPr lang="nl-NL" altLang="nl-NL" sz="3600" dirty="0">
                <a:ea typeface="ＭＳ Ｐゴシック" panose="020B0600070205080204" pitchFamily="34" charset="-128"/>
              </a:rPr>
            </a:br>
            <a:r>
              <a:rPr lang="nl-NL" altLang="nl-NL" sz="3600" dirty="0">
                <a:ea typeface="ＭＳ Ｐゴシック" panose="020B0600070205080204" pitchFamily="34" charset="-128"/>
              </a:rPr>
              <a:t>De collecte bij de uitgang is bestemd voor de instandhouding van het kerkgebouw.</a:t>
            </a:r>
            <a:br>
              <a:rPr lang="nl-NL" altLang="nl-NL" sz="3600" dirty="0">
                <a:ea typeface="ＭＳ Ｐゴシック" panose="020B0600070205080204" pitchFamily="34" charset="-128"/>
              </a:rPr>
            </a:br>
            <a:br>
              <a:rPr lang="nl-NL" altLang="nl-NL" sz="3600" dirty="0">
                <a:ea typeface="ＭＳ Ｐゴシック" panose="020B0600070205080204" pitchFamily="34" charset="-128"/>
              </a:rPr>
            </a:br>
            <a:r>
              <a:rPr lang="nl-NL" altLang="nl-NL" sz="3600" dirty="0">
                <a:ea typeface="ＭＳ Ｐゴシック" panose="020B0600070205080204" pitchFamily="34" charset="-128"/>
              </a:rPr>
              <a:t>Via de </a:t>
            </a:r>
            <a:r>
              <a:rPr lang="nl-NL" altLang="nl-NL" sz="3600" dirty="0" err="1">
                <a:ea typeface="ＭＳ Ｐゴシック" panose="020B0600070205080204" pitchFamily="34" charset="-128"/>
              </a:rPr>
              <a:t>Scipio</a:t>
            </a:r>
            <a:r>
              <a:rPr lang="nl-NL" altLang="nl-NL" sz="3600" dirty="0">
                <a:ea typeface="ＭＳ Ｐゴシック" panose="020B0600070205080204" pitchFamily="34" charset="-128"/>
              </a:rPr>
              <a:t>-app van de</a:t>
            </a:r>
            <a:br>
              <a:rPr lang="nl-NL" altLang="nl-NL" sz="3600" dirty="0">
                <a:ea typeface="ＭＳ Ｐゴシック" panose="020B0600070205080204" pitchFamily="34" charset="-128"/>
              </a:rPr>
            </a:br>
            <a:r>
              <a:rPr lang="nl-NL" altLang="nl-NL" sz="3600" dirty="0">
                <a:ea typeface="ＭＳ Ｐゴシック" panose="020B0600070205080204" pitchFamily="34" charset="-128"/>
              </a:rPr>
              <a:t>Mariakerk kunt u thuis of in</a:t>
            </a:r>
            <a:br>
              <a:rPr lang="nl-NL" altLang="nl-NL" sz="3600" dirty="0">
                <a:ea typeface="ＭＳ Ｐゴシック" panose="020B0600070205080204" pitchFamily="34" charset="-128"/>
              </a:rPr>
            </a:br>
            <a:r>
              <a:rPr lang="nl-NL" altLang="nl-NL" sz="3600" dirty="0">
                <a:ea typeface="ＭＳ Ｐゴシック" panose="020B0600070205080204" pitchFamily="34" charset="-128"/>
              </a:rPr>
              <a:t>de kerk ook geven.</a:t>
            </a:r>
          </a:p>
          <a:p>
            <a:pPr marL="0" indent="0">
              <a:buNone/>
            </a:pPr>
            <a:endParaRPr lang="nl-NL" altLang="nl-NL" sz="3600" dirty="0">
              <a:ea typeface="ＭＳ Ｐゴシック" panose="020B0600070205080204" pitchFamily="34" charset="-128"/>
            </a:endParaRPr>
          </a:p>
          <a:p>
            <a:pPr marL="0" indent="0">
              <a:buNone/>
            </a:pPr>
            <a:endParaRPr lang="nl-NL" altLang="nl-NL" sz="3600" dirty="0">
              <a:ea typeface="ＭＳ Ｐゴシック" panose="020B0600070205080204" pitchFamily="34" charset="-128"/>
            </a:endParaRPr>
          </a:p>
        </p:txBody>
      </p:sp>
    </p:spTree>
    <p:extLst>
      <p:ext uri="{BB962C8B-B14F-4D97-AF65-F5344CB8AC3E}">
        <p14:creationId xmlns:p14="http://schemas.microsoft.com/office/powerpoint/2010/main" val="3711942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E8F886-0B7C-45AC-BA6B-7E8510D028EF}"/>
              </a:ext>
            </a:extLst>
          </p:cNvPr>
          <p:cNvSpPr>
            <a:spLocks noGrp="1"/>
          </p:cNvSpPr>
          <p:nvPr>
            <p:ph type="title"/>
          </p:nvPr>
        </p:nvSpPr>
        <p:spPr>
          <a:xfrm>
            <a:off x="537882" y="348443"/>
            <a:ext cx="7977468" cy="744582"/>
          </a:xfrm>
        </p:spPr>
        <p:txBody>
          <a:bodyPr>
            <a:normAutofit fontScale="90000"/>
          </a:bodyPr>
          <a:lstStyle/>
          <a:p>
            <a:r>
              <a:rPr lang="nl-NL" sz="3600" b="1" dirty="0">
                <a:latin typeface="+mn-lt"/>
              </a:rPr>
              <a:t>Zangdienst “Zingen verbindt” </a:t>
            </a:r>
            <a:br>
              <a:rPr lang="nl-NL" dirty="0"/>
            </a:br>
            <a:endParaRPr lang="nl-NL" dirty="0"/>
          </a:p>
        </p:txBody>
      </p:sp>
      <p:sp>
        <p:nvSpPr>
          <p:cNvPr id="3" name="Tijdelijke aanduiding voor inhoud 2">
            <a:extLst>
              <a:ext uri="{FF2B5EF4-FFF2-40B4-BE49-F238E27FC236}">
                <a16:creationId xmlns:a16="http://schemas.microsoft.com/office/drawing/2014/main" id="{4951074F-DB6D-4B73-840A-29B47C89B9E9}"/>
              </a:ext>
            </a:extLst>
          </p:cNvPr>
          <p:cNvSpPr>
            <a:spLocks noGrp="1"/>
          </p:cNvSpPr>
          <p:nvPr>
            <p:ph idx="1"/>
          </p:nvPr>
        </p:nvSpPr>
        <p:spPr>
          <a:xfrm>
            <a:off x="537882" y="870012"/>
            <a:ext cx="8256494" cy="5306951"/>
          </a:xfrm>
        </p:spPr>
        <p:txBody>
          <a:bodyPr>
            <a:normAutofit/>
          </a:bodyPr>
          <a:lstStyle/>
          <a:p>
            <a:pPr marL="0" indent="0">
              <a:buNone/>
            </a:pPr>
            <a:r>
              <a:rPr lang="nl-NL" sz="3200" dirty="0"/>
              <a:t>Op zondag 9 februari is er weer een zangdienst in de Mariakerk, Bisschopstraat 32, </a:t>
            </a:r>
            <a:r>
              <a:rPr lang="nl-NL" sz="3200" b="1" u="sng" dirty="0"/>
              <a:t>om 19.00 </a:t>
            </a:r>
            <a:r>
              <a:rPr lang="nl-NL" sz="3200" dirty="0"/>
              <a:t>uur in Vollenhove. Kerk open vanaf 18.30 uur. Vind jij het fijn om te zingen? Kom dan naar deze samenzangavond met bekende liederen. </a:t>
            </a:r>
            <a:r>
              <a:rPr lang="nl-NL" sz="3200" b="1" dirty="0"/>
              <a:t>Samen zingen, ‘verbindt ons met elkaar’. </a:t>
            </a:r>
            <a:r>
              <a:rPr lang="nl-NL" sz="3200" dirty="0"/>
              <a:t>Er worden opwekkingsliederen, psalmen, gezangen evangelische liedbundel en Johannes de Heer liederen  gezongen. Er is ook ruimte voor bezinning en persoonlijk gebed. Tijdens de dienst is er een collecte</a:t>
            </a:r>
          </a:p>
          <a:p>
            <a:pPr marL="0" indent="0">
              <a:buNone/>
            </a:pPr>
            <a:endParaRPr lang="nl-NL" dirty="0"/>
          </a:p>
        </p:txBody>
      </p:sp>
      <p:pic>
        <p:nvPicPr>
          <p:cNvPr id="5" name="Afbeelding 4">
            <a:extLst>
              <a:ext uri="{FF2B5EF4-FFF2-40B4-BE49-F238E27FC236}">
                <a16:creationId xmlns:a16="http://schemas.microsoft.com/office/drawing/2014/main" id="{D0954F77-47FC-4EAA-B830-6DFF6F9D71F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90299" y="4816953"/>
            <a:ext cx="4425051" cy="1777896"/>
          </a:xfrm>
          <a:prstGeom prst="rect">
            <a:avLst/>
          </a:prstGeom>
        </p:spPr>
      </p:pic>
    </p:spTree>
    <p:extLst>
      <p:ext uri="{BB962C8B-B14F-4D97-AF65-F5344CB8AC3E}">
        <p14:creationId xmlns:p14="http://schemas.microsoft.com/office/powerpoint/2010/main" val="24724653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D9C61C-B73E-4AE4-A3BD-2330900775C4}"/>
              </a:ext>
            </a:extLst>
          </p:cNvPr>
          <p:cNvSpPr>
            <a:spLocks noGrp="1"/>
          </p:cNvSpPr>
          <p:nvPr>
            <p:ph type="title"/>
          </p:nvPr>
        </p:nvSpPr>
        <p:spPr/>
        <p:txBody>
          <a:bodyPr/>
          <a:lstStyle/>
          <a:p>
            <a:endParaRPr lang="nl-NL"/>
          </a:p>
        </p:txBody>
      </p:sp>
      <p:graphicFrame>
        <p:nvGraphicFramePr>
          <p:cNvPr id="4" name="Tijdelijke aanduiding voor inhoud 3">
            <a:hlinkClick r:id="" action="ppaction://ole?verb=0"/>
            <a:extLst>
              <a:ext uri="{FF2B5EF4-FFF2-40B4-BE49-F238E27FC236}">
                <a16:creationId xmlns:a16="http://schemas.microsoft.com/office/drawing/2014/main" id="{688CBBAB-0DA3-4F89-8C79-1BE2F0CF09E0}"/>
              </a:ext>
            </a:extLst>
          </p:cNvPr>
          <p:cNvGraphicFramePr>
            <a:graphicFrameLocks noGrp="1" noChangeAspect="1"/>
          </p:cNvGraphicFramePr>
          <p:nvPr>
            <p:ph idx="1"/>
            <p:extLst>
              <p:ext uri="{D42A27DB-BD31-4B8C-83A1-F6EECF244321}">
                <p14:modId xmlns:p14="http://schemas.microsoft.com/office/powerpoint/2010/main" val="2752296289"/>
              </p:ext>
            </p:extLst>
          </p:nvPr>
        </p:nvGraphicFramePr>
        <p:xfrm>
          <a:off x="168442" y="68011"/>
          <a:ext cx="8807116" cy="6633578"/>
        </p:xfrm>
        <a:graphic>
          <a:graphicData uri="http://schemas.openxmlformats.org/presentationml/2006/ole">
            <mc:AlternateContent xmlns:mc="http://schemas.openxmlformats.org/markup-compatibility/2006">
              <mc:Choice xmlns:v="urn:schemas-microsoft-com:vml" Requires="v">
                <p:oleObj name="Presentation" r:id="rId2" imgW="4572180" imgH="3428972" progId="PowerPoint.Show.12">
                  <p:embed/>
                </p:oleObj>
              </mc:Choice>
              <mc:Fallback>
                <p:oleObj name="Presentation" r:id="rId2" imgW="4572180" imgH="3428972" progId="PowerPoint.Show.12">
                  <p:embed/>
                  <p:pic>
                    <p:nvPicPr>
                      <p:cNvPr id="4" name="Tijdelijke aanduiding voor inhoud 3">
                        <a:hlinkClick r:id="" action="ppaction://ole?verb=0"/>
                        <a:extLst>
                          <a:ext uri="{FF2B5EF4-FFF2-40B4-BE49-F238E27FC236}">
                            <a16:creationId xmlns:a16="http://schemas.microsoft.com/office/drawing/2014/main" id="{688CBBAB-0DA3-4F89-8C79-1BE2F0CF09E0}"/>
                          </a:ext>
                        </a:extLst>
                      </p:cNvPr>
                      <p:cNvPicPr/>
                      <p:nvPr/>
                    </p:nvPicPr>
                    <p:blipFill>
                      <a:blip r:embed="rId3"/>
                      <a:stretch>
                        <a:fillRect/>
                      </a:stretch>
                    </p:blipFill>
                    <p:spPr>
                      <a:xfrm>
                        <a:off x="168442" y="68011"/>
                        <a:ext cx="8807116" cy="6633578"/>
                      </a:xfrm>
                      <a:prstGeom prst="rect">
                        <a:avLst/>
                      </a:prstGeom>
                    </p:spPr>
                  </p:pic>
                </p:oleObj>
              </mc:Fallback>
            </mc:AlternateContent>
          </a:graphicData>
        </a:graphic>
      </p:graphicFrame>
    </p:spTree>
    <p:extLst>
      <p:ext uri="{BB962C8B-B14F-4D97-AF65-F5344CB8AC3E}">
        <p14:creationId xmlns:p14="http://schemas.microsoft.com/office/powerpoint/2010/main" val="34872124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9DD0F6-993A-45C0-9900-8DDE58D0A765}"/>
              </a:ext>
            </a:extLst>
          </p:cNvPr>
          <p:cNvSpPr>
            <a:spLocks noGrp="1"/>
          </p:cNvSpPr>
          <p:nvPr>
            <p:ph type="title"/>
          </p:nvPr>
        </p:nvSpPr>
        <p:spPr/>
        <p:txBody>
          <a:bodyPr>
            <a:normAutofit/>
          </a:bodyPr>
          <a:lstStyle/>
          <a:p>
            <a:r>
              <a:rPr lang="nl-NL" sz="3600" b="1" dirty="0">
                <a:latin typeface="+mn-lt"/>
              </a:rPr>
              <a:t>Slotlied 985</a:t>
            </a:r>
          </a:p>
        </p:txBody>
      </p:sp>
      <p:sp>
        <p:nvSpPr>
          <p:cNvPr id="3" name="Tijdelijke aanduiding voor inhoud 2">
            <a:extLst>
              <a:ext uri="{FF2B5EF4-FFF2-40B4-BE49-F238E27FC236}">
                <a16:creationId xmlns:a16="http://schemas.microsoft.com/office/drawing/2014/main" id="{95336AEE-BA05-4AE6-911C-65E59E44F23E}"/>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0961529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A21C45-8F78-44A6-87D3-3D7C49507583}"/>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F02950C2-E735-49F5-BB7A-36EC1875ECC5}"/>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6CE9EE92-11B9-4B82-BF3E-80E98446BD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391573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905DE4-4EAF-4F0F-81C0-CBC20DD053E2}"/>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220C83B0-981B-4C8E-A8DD-352FD37097A1}"/>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868E8A32-C03B-4797-BDC3-E76E2630EE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432991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029E1B-4DBF-4F69-81B5-EF09E9A8435E}"/>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4FD698A5-1510-4700-B0A0-7E8FD3CFCDCB}"/>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C5984B6A-963E-471D-AF94-9958AF7C8A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665478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A35DAE-9B24-4222-BD16-0564E5234AA4}"/>
              </a:ext>
            </a:extLst>
          </p:cNvPr>
          <p:cNvSpPr>
            <a:spLocks noGrp="1"/>
          </p:cNvSpPr>
          <p:nvPr>
            <p:ph type="title"/>
          </p:nvPr>
        </p:nvSpPr>
        <p:spPr/>
        <p:txBody>
          <a:bodyPr>
            <a:normAutofit/>
          </a:bodyPr>
          <a:lstStyle/>
          <a:p>
            <a:r>
              <a:rPr lang="nl-NL" sz="3600" b="1" dirty="0">
                <a:latin typeface="+mn-lt"/>
              </a:rPr>
              <a:t>Zegen </a:t>
            </a:r>
          </a:p>
        </p:txBody>
      </p:sp>
      <p:sp>
        <p:nvSpPr>
          <p:cNvPr id="3" name="Tijdelijke aanduiding voor inhoud 2">
            <a:extLst>
              <a:ext uri="{FF2B5EF4-FFF2-40B4-BE49-F238E27FC236}">
                <a16:creationId xmlns:a16="http://schemas.microsoft.com/office/drawing/2014/main" id="{F379C21C-64C3-4BBF-9C3B-CBA987B69008}"/>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39410449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D72DD1EC-D548-47A7-B447-02395B5BC08A}"/>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441576" y="4211556"/>
            <a:ext cx="3197491" cy="2131660"/>
          </a:xfrm>
        </p:spPr>
      </p:pic>
      <p:sp>
        <p:nvSpPr>
          <p:cNvPr id="6" name="Tekstvak 5">
            <a:extLst>
              <a:ext uri="{FF2B5EF4-FFF2-40B4-BE49-F238E27FC236}">
                <a16:creationId xmlns:a16="http://schemas.microsoft.com/office/drawing/2014/main" id="{B69BAB3A-0948-44BC-AB92-82FE45D41F77}"/>
              </a:ext>
            </a:extLst>
          </p:cNvPr>
          <p:cNvSpPr txBox="1"/>
          <p:nvPr/>
        </p:nvSpPr>
        <p:spPr>
          <a:xfrm>
            <a:off x="1129553" y="1532965"/>
            <a:ext cx="7010400" cy="1754326"/>
          </a:xfrm>
          <a:prstGeom prst="rect">
            <a:avLst/>
          </a:prstGeom>
          <a:noFill/>
        </p:spPr>
        <p:txBody>
          <a:bodyPr wrap="square" rtlCol="0">
            <a:spAutoFit/>
          </a:bodyPr>
          <a:lstStyle/>
          <a:p>
            <a:r>
              <a:rPr lang="nl-NL" sz="3600" dirty="0"/>
              <a:t>Koffie, thee en limonade staan klaar </a:t>
            </a:r>
          </a:p>
          <a:p>
            <a:r>
              <a:rPr lang="nl-NL" sz="3600" dirty="0"/>
              <a:t>in de Voorhof.</a:t>
            </a:r>
          </a:p>
          <a:p>
            <a:r>
              <a:rPr lang="nl-NL" sz="3600" dirty="0"/>
              <a:t>Ook gasten zijn van harte welkom</a:t>
            </a:r>
          </a:p>
        </p:txBody>
      </p:sp>
    </p:spTree>
    <p:extLst>
      <p:ext uri="{BB962C8B-B14F-4D97-AF65-F5344CB8AC3E}">
        <p14:creationId xmlns:p14="http://schemas.microsoft.com/office/powerpoint/2010/main" val="968970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EA36FFA-EDCF-C1D5-3C5E-2FF9DAA81209}"/>
              </a:ext>
            </a:extLst>
          </p:cNvPr>
          <p:cNvSpPr>
            <a:spLocks noGrp="1"/>
          </p:cNvSpPr>
          <p:nvPr>
            <p:ph idx="1"/>
          </p:nvPr>
        </p:nvSpPr>
        <p:spPr>
          <a:xfrm>
            <a:off x="628648" y="1511906"/>
            <a:ext cx="7886700" cy="4228829"/>
          </a:xfrm>
        </p:spPr>
        <p:txBody>
          <a:bodyPr>
            <a:normAutofit/>
          </a:bodyPr>
          <a:lstStyle/>
          <a:p>
            <a:pPr marL="0" indent="0" algn="ctr">
              <a:buNone/>
            </a:pPr>
            <a:r>
              <a:rPr lang="nl-NL" b="1" u="sng" dirty="0">
                <a:latin typeface="Calibri" panose="020F0502020204030204" pitchFamily="34" charset="0"/>
                <a:ea typeface="Calibri" panose="020F0502020204030204" pitchFamily="34" charset="0"/>
                <a:cs typeface="Calibri" panose="020F0502020204030204" pitchFamily="34" charset="0"/>
              </a:rPr>
              <a:t>V</a:t>
            </a:r>
            <a:r>
              <a:rPr lang="nl-NL" b="1" u="sng" dirty="0">
                <a:effectLst/>
                <a:latin typeface="Calibri" panose="020F0502020204030204" pitchFamily="34" charset="0"/>
                <a:ea typeface="Calibri" panose="020F0502020204030204" pitchFamily="34" charset="0"/>
                <a:cs typeface="Calibri" panose="020F0502020204030204" pitchFamily="34" charset="0"/>
              </a:rPr>
              <a:t>oorkeurslijst van de Voedselbank</a:t>
            </a:r>
            <a:r>
              <a:rPr lang="nl-NL" dirty="0">
                <a:effectLst/>
                <a:latin typeface="Calibri" panose="020F0502020204030204" pitchFamily="34" charset="0"/>
                <a:ea typeface="Calibri" panose="020F0502020204030204" pitchFamily="34" charset="0"/>
                <a:cs typeface="Calibri" panose="020F0502020204030204" pitchFamily="34" charset="0"/>
              </a:rPr>
              <a:t>:</a:t>
            </a:r>
            <a:endParaRPr lang="nl-NL"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nl-NL" dirty="0">
                <a:effectLst/>
                <a:latin typeface="Calibri" panose="020F0502020204030204" pitchFamily="34" charset="0"/>
                <a:ea typeface="Calibri" panose="020F0502020204030204" pitchFamily="34" charset="0"/>
                <a:cs typeface="Calibri" panose="020F0502020204030204" pitchFamily="34" charset="0"/>
              </a:rPr>
              <a:t>Rijst, macaroni, pastasaus, </a:t>
            </a:r>
            <a:r>
              <a:rPr lang="nl-NL" dirty="0">
                <a:latin typeface="Calibri" panose="020F0502020204030204" pitchFamily="34" charset="0"/>
                <a:ea typeface="Calibri" panose="020F0502020204030204" pitchFamily="34" charset="0"/>
                <a:cs typeface="Calibri" panose="020F0502020204030204" pitchFamily="34" charset="0"/>
              </a:rPr>
              <a:t>z</a:t>
            </a:r>
            <a:r>
              <a:rPr lang="nl-NL" dirty="0">
                <a:effectLst/>
                <a:latin typeface="Calibri" panose="020F0502020204030204" pitchFamily="34" charset="0"/>
                <a:ea typeface="Calibri" panose="020F0502020204030204" pitchFamily="34" charset="0"/>
                <a:cs typeface="Calibri" panose="020F0502020204030204" pitchFamily="34" charset="0"/>
              </a:rPr>
              <a:t>onnebloemolie, </a:t>
            </a:r>
          </a:p>
          <a:p>
            <a:pPr marL="0" indent="0" algn="ctr">
              <a:buNone/>
            </a:pPr>
            <a:r>
              <a:rPr lang="nl-NL" dirty="0">
                <a:latin typeface="Calibri" panose="020F0502020204030204" pitchFamily="34" charset="0"/>
                <a:ea typeface="Calibri" panose="020F0502020204030204" pitchFamily="34" charset="0"/>
                <a:cs typeface="Calibri" panose="020F0502020204030204" pitchFamily="34" charset="0"/>
              </a:rPr>
              <a:t>b</a:t>
            </a:r>
            <a:r>
              <a:rPr lang="nl-NL" dirty="0">
                <a:effectLst/>
                <a:latin typeface="Calibri" panose="020F0502020204030204" pitchFamily="34" charset="0"/>
                <a:ea typeface="Calibri" panose="020F0502020204030204" pitchFamily="34" charset="0"/>
                <a:cs typeface="Calibri" panose="020F0502020204030204" pitchFamily="34" charset="0"/>
              </a:rPr>
              <a:t>eschuit, </a:t>
            </a:r>
            <a:r>
              <a:rPr lang="nl-NL" dirty="0" err="1">
                <a:effectLst/>
                <a:latin typeface="Calibri" panose="020F0502020204030204" pitchFamily="34" charset="0"/>
                <a:ea typeface="Calibri" panose="020F0502020204030204" pitchFamily="34" charset="0"/>
                <a:cs typeface="Calibri" panose="020F0502020204030204" pitchFamily="34" charset="0"/>
              </a:rPr>
              <a:t>brinta</a:t>
            </a:r>
            <a:r>
              <a:rPr lang="nl-NL" dirty="0">
                <a:effectLst/>
                <a:latin typeface="Calibri" panose="020F0502020204030204" pitchFamily="34" charset="0"/>
                <a:ea typeface="Calibri" panose="020F0502020204030204" pitchFamily="34" charset="0"/>
                <a:cs typeface="Calibri" panose="020F0502020204030204" pitchFamily="34" charset="0"/>
              </a:rPr>
              <a:t>, </a:t>
            </a:r>
            <a:r>
              <a:rPr lang="nl-NL" dirty="0">
                <a:latin typeface="Calibri" panose="020F0502020204030204" pitchFamily="34" charset="0"/>
                <a:ea typeface="Calibri" panose="020F0502020204030204" pitchFamily="34" charset="0"/>
                <a:cs typeface="Calibri" panose="020F0502020204030204" pitchFamily="34" charset="0"/>
              </a:rPr>
              <a:t>p</a:t>
            </a:r>
            <a:r>
              <a:rPr lang="nl-NL" dirty="0">
                <a:effectLst/>
                <a:latin typeface="Calibri" panose="020F0502020204030204" pitchFamily="34" charset="0"/>
                <a:ea typeface="Calibri" panose="020F0502020204030204" pitchFamily="34" charset="0"/>
                <a:cs typeface="Calibri" panose="020F0502020204030204" pitchFamily="34" charset="0"/>
              </a:rPr>
              <a:t>annenkoekenmeel, </a:t>
            </a:r>
          </a:p>
          <a:p>
            <a:pPr marL="0" indent="0" algn="ctr">
              <a:buNone/>
            </a:pPr>
            <a:r>
              <a:rPr lang="nl-NL" dirty="0">
                <a:latin typeface="Calibri" panose="020F0502020204030204" pitchFamily="34" charset="0"/>
                <a:ea typeface="Calibri" panose="020F0502020204030204" pitchFamily="34" charset="0"/>
                <a:cs typeface="Calibri" panose="020F0502020204030204" pitchFamily="34" charset="0"/>
              </a:rPr>
              <a:t>o</a:t>
            </a:r>
            <a:r>
              <a:rPr lang="nl-NL" dirty="0">
                <a:effectLst/>
                <a:latin typeface="Calibri" panose="020F0502020204030204" pitchFamily="34" charset="0"/>
                <a:ea typeface="Calibri" panose="020F0502020204030204" pitchFamily="34" charset="0"/>
                <a:cs typeface="Calibri" panose="020F0502020204030204" pitchFamily="34" charset="0"/>
              </a:rPr>
              <a:t>ntbijtkoek en havermout</a:t>
            </a:r>
            <a:endParaRPr lang="nl-NL"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sp>
        <p:nvSpPr>
          <p:cNvPr id="8" name="Tekstvak 7">
            <a:extLst>
              <a:ext uri="{FF2B5EF4-FFF2-40B4-BE49-F238E27FC236}">
                <a16:creationId xmlns:a16="http://schemas.microsoft.com/office/drawing/2014/main" id="{E27411FC-74AF-4D01-37AC-32A35BBCE7FC}"/>
              </a:ext>
            </a:extLst>
          </p:cNvPr>
          <p:cNvSpPr txBox="1"/>
          <p:nvPr/>
        </p:nvSpPr>
        <p:spPr>
          <a:xfrm>
            <a:off x="905067" y="5485154"/>
            <a:ext cx="7333861" cy="1354217"/>
          </a:xfrm>
          <a:prstGeom prst="rect">
            <a:avLst/>
          </a:prstGeom>
          <a:noFill/>
        </p:spPr>
        <p:txBody>
          <a:bodyPr wrap="square" rtlCol="0">
            <a:spAutoFit/>
          </a:bodyPr>
          <a:lstStyle/>
          <a:p>
            <a:pPr marL="0" indent="0" algn="ctr">
              <a:buNone/>
            </a:pPr>
            <a:r>
              <a:rPr lang="nl-NL" sz="3200" dirty="0"/>
              <a:t>Zaterdag 8 februari 2025 van 10.00 tot 12.00 in de Mariakerk</a:t>
            </a:r>
          </a:p>
          <a:p>
            <a:endParaRPr lang="nl-NL" dirty="0"/>
          </a:p>
        </p:txBody>
      </p:sp>
      <p:pic>
        <p:nvPicPr>
          <p:cNvPr id="11" name="Afbeelding 10" descr="Afbeelding met tekst, Gemaksvoeding, Voedselopslag, Verpakking en etiketten&#10;&#10;Automatisch gegenereerde beschrijving">
            <a:extLst>
              <a:ext uri="{FF2B5EF4-FFF2-40B4-BE49-F238E27FC236}">
                <a16:creationId xmlns:a16="http://schemas.microsoft.com/office/drawing/2014/main" id="{2192358F-55BE-76EF-AB01-1BD4607553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067" y="3893208"/>
            <a:ext cx="2407497" cy="1354217"/>
          </a:xfrm>
          <a:prstGeom prst="rect">
            <a:avLst/>
          </a:prstGeom>
        </p:spPr>
      </p:pic>
      <p:sp>
        <p:nvSpPr>
          <p:cNvPr id="13" name="Tekstvak 12">
            <a:extLst>
              <a:ext uri="{FF2B5EF4-FFF2-40B4-BE49-F238E27FC236}">
                <a16:creationId xmlns:a16="http://schemas.microsoft.com/office/drawing/2014/main" id="{D9F54A9C-E3D6-BDF6-BD22-4A3A23BAEBD7}"/>
              </a:ext>
            </a:extLst>
          </p:cNvPr>
          <p:cNvSpPr txBox="1"/>
          <p:nvPr/>
        </p:nvSpPr>
        <p:spPr>
          <a:xfrm>
            <a:off x="458171" y="410635"/>
            <a:ext cx="7733133" cy="830997"/>
          </a:xfrm>
          <a:prstGeom prst="rect">
            <a:avLst/>
          </a:prstGeom>
          <a:noFill/>
        </p:spPr>
        <p:txBody>
          <a:bodyPr wrap="square" rtlCol="0">
            <a:spAutoFit/>
          </a:bodyPr>
          <a:lstStyle/>
          <a:p>
            <a:pPr algn="ctr"/>
            <a:r>
              <a:rPr lang="nl-NL" sz="4800" b="1" dirty="0"/>
              <a:t>Samen voor de Voedselbank </a:t>
            </a:r>
          </a:p>
        </p:txBody>
      </p:sp>
      <p:cxnSp>
        <p:nvCxnSpPr>
          <p:cNvPr id="15" name="Rechte verbindingslijn 14">
            <a:extLst>
              <a:ext uri="{FF2B5EF4-FFF2-40B4-BE49-F238E27FC236}">
                <a16:creationId xmlns:a16="http://schemas.microsoft.com/office/drawing/2014/main" id="{A6DE2FB6-629D-B2EE-C98B-DE1C1CBE9866}"/>
              </a:ext>
            </a:extLst>
          </p:cNvPr>
          <p:cNvCxnSpPr>
            <a:cxnSpLocks/>
          </p:cNvCxnSpPr>
          <p:nvPr/>
        </p:nvCxnSpPr>
        <p:spPr>
          <a:xfrm>
            <a:off x="765110" y="1345958"/>
            <a:ext cx="7119257"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18" name="Afbeelding 17" descr="Afbeelding met Lettertype, tekst, logo, Graphics&#10;&#10;Automatisch gegenereerde beschrijving">
            <a:extLst>
              <a:ext uri="{FF2B5EF4-FFF2-40B4-BE49-F238E27FC236}">
                <a16:creationId xmlns:a16="http://schemas.microsoft.com/office/drawing/2014/main" id="{2336C851-816D-B94D-50CE-A6BB90E84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559" y="3893208"/>
            <a:ext cx="4944362" cy="1238881"/>
          </a:xfrm>
          <a:prstGeom prst="rect">
            <a:avLst/>
          </a:prstGeom>
        </p:spPr>
      </p:pic>
    </p:spTree>
    <p:extLst>
      <p:ext uri="{BB962C8B-B14F-4D97-AF65-F5344CB8AC3E}">
        <p14:creationId xmlns:p14="http://schemas.microsoft.com/office/powerpoint/2010/main" val="2494464924"/>
      </p:ext>
    </p:extLst>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2027</TotalTime>
  <Words>1537</Words>
  <Application>Microsoft Office PowerPoint</Application>
  <PresentationFormat>Diavoorstelling (4:3)</PresentationFormat>
  <Paragraphs>189</Paragraphs>
  <Slides>86</Slides>
  <Notes>13</Notes>
  <HiddenSlides>0</HiddenSlides>
  <MMClips>0</MMClips>
  <ScaleCrop>false</ScaleCrop>
  <HeadingPairs>
    <vt:vector size="8" baseType="variant">
      <vt:variant>
        <vt:lpstr>Gebruikte lettertypen</vt:lpstr>
      </vt:variant>
      <vt:variant>
        <vt:i4>8</vt:i4>
      </vt:variant>
      <vt:variant>
        <vt:lpstr>Thema</vt:lpstr>
      </vt:variant>
      <vt:variant>
        <vt:i4>1</vt:i4>
      </vt:variant>
      <vt:variant>
        <vt:lpstr>Ingesloten OLE-bronprogramma's</vt:lpstr>
      </vt:variant>
      <vt:variant>
        <vt:i4>1</vt:i4>
      </vt:variant>
      <vt:variant>
        <vt:lpstr>Diatitels</vt:lpstr>
      </vt:variant>
      <vt:variant>
        <vt:i4>86</vt:i4>
      </vt:variant>
    </vt:vector>
  </HeadingPairs>
  <TitlesOfParts>
    <vt:vector size="96" baseType="lpstr">
      <vt:lpstr>ＭＳ Ｐゴシック</vt:lpstr>
      <vt:lpstr>PMingLiU</vt:lpstr>
      <vt:lpstr>Aptos</vt:lpstr>
      <vt:lpstr>Arial</vt:lpstr>
      <vt:lpstr>Calibri</vt:lpstr>
      <vt:lpstr>Calibri Light</vt:lpstr>
      <vt:lpstr>PT Serif</vt:lpstr>
      <vt:lpstr>Times New Roman</vt:lpstr>
      <vt:lpstr>Kantoorthema</vt:lpstr>
      <vt:lpstr>Presentation</vt:lpstr>
      <vt:lpstr>PowerPoint-presentatie</vt:lpstr>
      <vt:lpstr>PowerPoint-presentatie</vt:lpstr>
      <vt:lpstr>PowerPoint-presentatie</vt:lpstr>
      <vt:lpstr>PowerPoint-presentatie</vt:lpstr>
      <vt:lpstr>PowerPoint-presentatie</vt:lpstr>
      <vt:lpstr>PowerPoint-presentatie</vt:lpstr>
      <vt:lpstr>PowerPoint-presentatie</vt:lpstr>
      <vt:lpstr>Zangdienst “Zingen verbindt”  </vt:lpstr>
      <vt:lpstr>PowerPoint-presentatie</vt:lpstr>
      <vt:lpstr>PowerPoint-presentatie</vt:lpstr>
      <vt:lpstr>PowerPoint-presentatie</vt:lpstr>
      <vt:lpstr>Opw. 797 “U roept ons samen als kerk van de Heer”</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Welkom en mededelingen</vt:lpstr>
      <vt:lpstr>Intochtslied NLB 139: 8 en 9 “Ik loof U die mijn schepper zijt”</vt:lpstr>
      <vt:lpstr>PowerPoint-presentatie</vt:lpstr>
      <vt:lpstr>PowerPoint-presentatie</vt:lpstr>
      <vt:lpstr>PowerPoint-presentatie</vt:lpstr>
      <vt:lpstr>PowerPoint-presentatie</vt:lpstr>
      <vt:lpstr>Stil gebed, votum, groet</vt:lpstr>
      <vt:lpstr>Inleidende woorden</vt:lpstr>
      <vt:lpstr>NLB 837 “Iedereen zoekt U, jong of oud”</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Lezen Psalm 103:1-2, 8-12, 22</vt:lpstr>
      <vt:lpstr>PowerPoint-presentatie</vt:lpstr>
      <vt:lpstr>PowerPoint-presentatie</vt:lpstr>
      <vt:lpstr>PowerPoint-presentatie</vt:lpstr>
      <vt:lpstr>Kinderen naar de nevendienst</vt:lpstr>
      <vt:lpstr>NLB 317 “Grote God, Gij hebt het zwijgen”</vt:lpstr>
      <vt:lpstr>PowerPoint-presentatie</vt:lpstr>
      <vt:lpstr>PowerPoint-presentatie</vt:lpstr>
      <vt:lpstr>PowerPoint-presentatie</vt:lpstr>
      <vt:lpstr>PowerPoint-presentatie</vt:lpstr>
      <vt:lpstr>PowerPoint-presentatie</vt:lpstr>
      <vt:lpstr>PowerPoint-presentatie</vt:lpstr>
      <vt:lpstr>Lezing Jeremia 1:4-10</vt:lpstr>
      <vt:lpstr>PowerPoint-presentatie</vt:lpstr>
      <vt:lpstr>PowerPoint-presentatie</vt:lpstr>
      <vt:lpstr>Overdenking</vt:lpstr>
      <vt:lpstr>PowerPoint-presentatie</vt:lpstr>
      <vt:lpstr>Opw.334 “Heer, uw licht en uw liefde schijnen”</vt:lpstr>
      <vt:lpstr>PowerPoint-presentatie</vt:lpstr>
      <vt:lpstr>PowerPoint-presentatie</vt:lpstr>
      <vt:lpstr>PowerPoint-presentatie</vt:lpstr>
      <vt:lpstr>PowerPoint-presentatie</vt:lpstr>
      <vt:lpstr>PowerPoint-presentatie</vt:lpstr>
      <vt:lpstr>PowerPoint-presentatie</vt:lpstr>
      <vt:lpstr>Kinderlied: KEE 50 “God kent jou”</vt:lpstr>
      <vt:lpstr>PowerPoint-presentatie</vt:lpstr>
      <vt:lpstr>PowerPoint-presentatie</vt:lpstr>
      <vt:lpstr>PowerPoint-presentatie</vt:lpstr>
      <vt:lpstr>PowerPoint-presentatie</vt:lpstr>
      <vt:lpstr>Gebeden </vt:lpstr>
      <vt:lpstr>Gesproken geloofsbelijdenis</vt:lpstr>
      <vt:lpstr>Presentatie “Trans World Radio”</vt:lpstr>
      <vt:lpstr>Tafelcollecte en klaarmaken tafel</vt:lpstr>
      <vt:lpstr>NLB 385 “De tafel van samen”</vt:lpstr>
      <vt:lpstr>PowerPoint-presentatie</vt:lpstr>
      <vt:lpstr>PowerPoint-presentatie</vt:lpstr>
      <vt:lpstr>PowerPoint-presentatie</vt:lpstr>
      <vt:lpstr>PowerPoint-presentatie</vt:lpstr>
      <vt:lpstr>Tafelgebed</vt:lpstr>
      <vt:lpstr>Delen van brood en wijn, ondertussen orgelspel</vt:lpstr>
      <vt:lpstr>PowerPoint-presentatie</vt:lpstr>
      <vt:lpstr>PowerPoint-presentatie</vt:lpstr>
      <vt:lpstr>Slotlied 985</vt:lpstr>
      <vt:lpstr>PowerPoint-presentatie</vt:lpstr>
      <vt:lpstr>PowerPoint-presentatie</vt:lpstr>
      <vt:lpstr>PowerPoint-presentatie</vt:lpstr>
      <vt:lpstr>Zegen </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janna korthoef</dc:creator>
  <cp:lastModifiedBy>Mariakerk Vollenhove</cp:lastModifiedBy>
  <cp:revision>16</cp:revision>
  <dcterms:created xsi:type="dcterms:W3CDTF">2025-01-29T13:15:50Z</dcterms:created>
  <dcterms:modified xsi:type="dcterms:W3CDTF">2025-02-01T12:04:35Z</dcterms:modified>
</cp:coreProperties>
</file>