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171" r:id="rId2"/>
    <p:sldId id="1714" r:id="rId3"/>
    <p:sldId id="2315" r:id="rId4"/>
    <p:sldId id="2381" r:id="rId5"/>
    <p:sldId id="2379" r:id="rId6"/>
    <p:sldId id="2316" r:id="rId7"/>
    <p:sldId id="2382" r:id="rId8"/>
    <p:sldId id="2385" r:id="rId9"/>
    <p:sldId id="2383" r:id="rId10"/>
    <p:sldId id="2380" r:id="rId11"/>
    <p:sldId id="2317" r:id="rId12"/>
    <p:sldId id="2378" r:id="rId13"/>
    <p:sldId id="1797" r:id="rId14"/>
    <p:sldId id="2139" r:id="rId15"/>
    <p:sldId id="2386" r:id="rId16"/>
    <p:sldId id="2387" r:id="rId17"/>
    <p:sldId id="2388" r:id="rId18"/>
    <p:sldId id="2141" r:id="rId19"/>
    <p:sldId id="2389" r:id="rId20"/>
    <p:sldId id="2279" r:id="rId21"/>
    <p:sldId id="2320" r:id="rId22"/>
    <p:sldId id="655" r:id="rId23"/>
    <p:sldId id="656" r:id="rId24"/>
    <p:sldId id="657" r:id="rId25"/>
    <p:sldId id="658" r:id="rId26"/>
    <p:sldId id="659" r:id="rId27"/>
    <p:sldId id="2322" r:id="rId28"/>
    <p:sldId id="1809" r:id="rId29"/>
    <p:sldId id="2390" r:id="rId30"/>
    <p:sldId id="1810" r:id="rId31"/>
    <p:sldId id="2331" r:id="rId32"/>
    <p:sldId id="2391" r:id="rId33"/>
    <p:sldId id="528" r:id="rId34"/>
    <p:sldId id="530" r:id="rId35"/>
    <p:sldId id="2392" r:id="rId36"/>
    <p:sldId id="532" r:id="rId37"/>
    <p:sldId id="2341" r:id="rId38"/>
    <p:sldId id="2340" r:id="rId39"/>
    <p:sldId id="2348" r:id="rId40"/>
    <p:sldId id="2393" r:id="rId41"/>
    <p:sldId id="529" r:id="rId42"/>
    <p:sldId id="2394" r:id="rId43"/>
    <p:sldId id="2396" r:id="rId44"/>
    <p:sldId id="2395" r:id="rId45"/>
    <p:sldId id="2397" r:id="rId46"/>
    <p:sldId id="536" r:id="rId47"/>
    <p:sldId id="2398" r:id="rId48"/>
    <p:sldId id="2399" r:id="rId49"/>
    <p:sldId id="2400" r:id="rId50"/>
    <p:sldId id="256" r:id="rId51"/>
    <p:sldId id="2363" r:id="rId52"/>
    <p:sldId id="2364" r:id="rId53"/>
    <p:sldId id="2365" r:id="rId54"/>
    <p:sldId id="2366" r:id="rId55"/>
    <p:sldId id="2367" r:id="rId56"/>
    <p:sldId id="2401" r:id="rId57"/>
    <p:sldId id="2402" r:id="rId58"/>
    <p:sldId id="2368" r:id="rId59"/>
    <p:sldId id="2369" r:id="rId60"/>
    <p:sldId id="433" r:id="rId61"/>
    <p:sldId id="434" r:id="rId62"/>
    <p:sldId id="367" r:id="rId63"/>
    <p:sldId id="435" r:id="rId64"/>
    <p:sldId id="2403" r:id="rId65"/>
    <p:sldId id="436" r:id="rId66"/>
    <p:sldId id="2404" r:id="rId67"/>
    <p:sldId id="2405" r:id="rId68"/>
    <p:sldId id="1875" r:id="rId69"/>
    <p:sldId id="2195" r:id="rId7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4250F620-F02B-3241-A9A8-FC693752212B}">
          <p14:sldIdLst>
            <p14:sldId id="2171"/>
            <p14:sldId id="1714"/>
            <p14:sldId id="2315"/>
            <p14:sldId id="2381"/>
            <p14:sldId id="2379"/>
            <p14:sldId id="2316"/>
            <p14:sldId id="2382"/>
            <p14:sldId id="2385"/>
            <p14:sldId id="2383"/>
            <p14:sldId id="2380"/>
            <p14:sldId id="2317"/>
            <p14:sldId id="2378"/>
          </p14:sldIdLst>
        </p14:section>
        <p14:section name="Standaardsectie" id="{5C8E4644-8C1B-4D36-A75E-8A5BF2C1BF62}">
          <p14:sldIdLst>
            <p14:sldId id="1797"/>
            <p14:sldId id="2139"/>
            <p14:sldId id="2386"/>
            <p14:sldId id="2387"/>
            <p14:sldId id="2388"/>
            <p14:sldId id="2141"/>
            <p14:sldId id="2389"/>
            <p14:sldId id="2279"/>
            <p14:sldId id="2320"/>
            <p14:sldId id="655"/>
            <p14:sldId id="656"/>
            <p14:sldId id="657"/>
            <p14:sldId id="658"/>
            <p14:sldId id="659"/>
            <p14:sldId id="2322"/>
            <p14:sldId id="1809"/>
            <p14:sldId id="2390"/>
            <p14:sldId id="1810"/>
            <p14:sldId id="2331"/>
            <p14:sldId id="2391"/>
            <p14:sldId id="528"/>
            <p14:sldId id="530"/>
            <p14:sldId id="2392"/>
            <p14:sldId id="532"/>
            <p14:sldId id="2341"/>
            <p14:sldId id="2340"/>
            <p14:sldId id="2348"/>
            <p14:sldId id="2393"/>
            <p14:sldId id="529"/>
            <p14:sldId id="2394"/>
            <p14:sldId id="2396"/>
            <p14:sldId id="2395"/>
            <p14:sldId id="2397"/>
            <p14:sldId id="536"/>
            <p14:sldId id="2398"/>
            <p14:sldId id="2399"/>
            <p14:sldId id="2400"/>
            <p14:sldId id="256"/>
            <p14:sldId id="2363"/>
            <p14:sldId id="2364"/>
            <p14:sldId id="2365"/>
            <p14:sldId id="2366"/>
            <p14:sldId id="2367"/>
            <p14:sldId id="2401"/>
            <p14:sldId id="2402"/>
            <p14:sldId id="2368"/>
            <p14:sldId id="2369"/>
            <p14:sldId id="433"/>
            <p14:sldId id="434"/>
            <p14:sldId id="367"/>
            <p14:sldId id="435"/>
            <p14:sldId id="2403"/>
            <p14:sldId id="436"/>
            <p14:sldId id="2404"/>
            <p14:sldId id="2405"/>
            <p14:sldId id="1875"/>
            <p14:sldId id="219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jke Rook" initials="MR" lastIdx="2" clrIdx="0">
    <p:extLst>
      <p:ext uri="{19B8F6BF-5375-455C-9EA6-DF929625EA0E}">
        <p15:presenceInfo xmlns:p15="http://schemas.microsoft.com/office/powerpoint/2012/main" userId="Marijke Roo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74" autoAdjust="0"/>
    <p:restoredTop sz="94660"/>
  </p:normalViewPr>
  <p:slideViewPr>
    <p:cSldViewPr snapToGrid="0">
      <p:cViewPr varScale="1">
        <p:scale>
          <a:sx n="77" d="100"/>
          <a:sy n="77" d="100"/>
        </p:scale>
        <p:origin x="318"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FFFDE-1184-4E55-8C72-E7FF39AFCB8E}" type="datetimeFigureOut">
              <a:rPr lang="nl-NL" smtClean="0"/>
              <a:t>18-1-2025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174F9-A75B-45F1-AF50-51E88B45B05E}" type="slidenum">
              <a:rPr lang="nl-NL" smtClean="0"/>
              <a:t>‹nr.›</a:t>
            </a:fld>
            <a:endParaRPr lang="nl-NL"/>
          </a:p>
        </p:txBody>
      </p:sp>
    </p:spTree>
    <p:extLst>
      <p:ext uri="{BB962C8B-B14F-4D97-AF65-F5344CB8AC3E}">
        <p14:creationId xmlns:p14="http://schemas.microsoft.com/office/powerpoint/2010/main" val="13019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a14="http://schemas.microsoft.com/office/drawing/2010/main" xmlns=""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39163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1452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77226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F5E11070-53D6-3E74-0351-99EF0E26F25F}"/>
            </a:ext>
          </a:extLst>
        </p:cNvPr>
        <p:cNvGrpSpPr/>
        <p:nvPr/>
      </p:nvGrpSpPr>
      <p:grpSpPr>
        <a:xfrm>
          <a:off x="0" y="0"/>
          <a:ext cx="0" cy="0"/>
          <a:chOff x="0" y="0"/>
          <a:chExt cx="0" cy="0"/>
        </a:xfrm>
      </p:grpSpPr>
      <p:sp>
        <p:nvSpPr>
          <p:cNvPr id="99330" name="Shape 82">
            <a:extLst>
              <a:ext uri="{FF2B5EF4-FFF2-40B4-BE49-F238E27FC236}">
                <a16:creationId xmlns:a16="http://schemas.microsoft.com/office/drawing/2014/main" id="{129B531E-01C0-B419-C0F2-9B599B9BF2E3}"/>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a:extLst>
              <a:ext uri="{FF2B5EF4-FFF2-40B4-BE49-F238E27FC236}">
                <a16:creationId xmlns:a16="http://schemas.microsoft.com/office/drawing/2014/main" id="{8B4015D1-B252-7D57-12CE-C62E932B4D06}"/>
              </a:ext>
            </a:extLst>
          </p:cNvPr>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a:extLst>
              <a:ext uri="{FF2B5EF4-FFF2-40B4-BE49-F238E27FC236}">
                <a16:creationId xmlns:a16="http://schemas.microsoft.com/office/drawing/2014/main" id="{B04A09EE-580C-B124-8E87-031182412B95}"/>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a:extLst>
              <a:ext uri="{FF2B5EF4-FFF2-40B4-BE49-F238E27FC236}">
                <a16:creationId xmlns:a16="http://schemas.microsoft.com/office/drawing/2014/main" id="{595EB23B-A2F4-B977-FC21-2559AC3E6CB0}"/>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a:extLst>
              <a:ext uri="{FF2B5EF4-FFF2-40B4-BE49-F238E27FC236}">
                <a16:creationId xmlns:a16="http://schemas.microsoft.com/office/drawing/2014/main" id="{A14FB6E5-0A62-4DC2-FFF3-654E61F58308}"/>
              </a:ext>
            </a:extLst>
          </p:cNvPr>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482603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a:extLst>
              <a:ext uri="{FF2B5EF4-FFF2-40B4-BE49-F238E27FC236}">
                <a16:creationId xmlns:a16="http://schemas.microsoft.com/office/drawing/2014/main" id="{83FD6846-733A-D004-4E14-9193B436FB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Tijdelijke aanduiding voor notities 2">
            <a:extLst>
              <a:ext uri="{FF2B5EF4-FFF2-40B4-BE49-F238E27FC236}">
                <a16:creationId xmlns:a16="http://schemas.microsoft.com/office/drawing/2014/main" id="{6F535EDE-4870-3198-332F-85C8CE1095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100" name="Tijdelijke aanduiding voor dianummer 3">
            <a:extLst>
              <a:ext uri="{FF2B5EF4-FFF2-40B4-BE49-F238E27FC236}">
                <a16:creationId xmlns:a16="http://schemas.microsoft.com/office/drawing/2014/main" id="{360FE69D-E76E-1A08-CD44-01F4092B47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5BFF09-94D8-D24E-B87F-21A32913FCEC}" type="slidenum">
              <a:rPr lang="nl-NL" altLang="nl-NL">
                <a:latin typeface="Times New Roman" panose="02020603050405020304" pitchFamily="18" charset="0"/>
              </a:rPr>
              <a:pPr>
                <a:spcBef>
                  <a:spcPct val="0"/>
                </a:spcBef>
              </a:pPr>
              <a:t>15</a:t>
            </a:fld>
            <a:endParaRPr lang="nl-NL" altLang="nl-N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a:extLst>
              <a:ext uri="{FF2B5EF4-FFF2-40B4-BE49-F238E27FC236}">
                <a16:creationId xmlns:a16="http://schemas.microsoft.com/office/drawing/2014/main" id="{D8385E0A-55EE-BAA7-4116-33BD15843D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Tijdelijke aanduiding voor notities 2">
            <a:extLst>
              <a:ext uri="{FF2B5EF4-FFF2-40B4-BE49-F238E27FC236}">
                <a16:creationId xmlns:a16="http://schemas.microsoft.com/office/drawing/2014/main" id="{34AFE1B1-C314-BF9B-4F4F-540FB088E5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100" name="Tijdelijke aanduiding voor dianummer 3">
            <a:extLst>
              <a:ext uri="{FF2B5EF4-FFF2-40B4-BE49-F238E27FC236}">
                <a16:creationId xmlns:a16="http://schemas.microsoft.com/office/drawing/2014/main" id="{22D64398-F436-E2A3-3F5A-3C3B609E26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839CC8-F593-394F-BADA-5F744A2EC419}" type="slidenum">
              <a:rPr lang="nl-NL" altLang="nl-NL">
                <a:latin typeface="Times New Roman" panose="02020603050405020304" pitchFamily="18" charset="0"/>
              </a:rPr>
              <a:pPr>
                <a:spcBef>
                  <a:spcPct val="0"/>
                </a:spcBef>
              </a:pPr>
              <a:t>50</a:t>
            </a:fld>
            <a:endParaRPr lang="nl-NL" altLang="nl-N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58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8934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a14="http://schemas.microsoft.com/office/drawing/2010/main" xmlns=""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00148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98088362-2D43-459B-B031-E1F5828D52E3}" type="datetimeFigureOut">
              <a:rPr lang="nl-NL" smtClean="0"/>
              <a:t>18-1-2025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402356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8088362-2D43-459B-B031-E1F5828D52E3}" type="datetimeFigureOut">
              <a:rPr lang="nl-NL" smtClean="0"/>
              <a:t>18-1-2025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97027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8088362-2D43-459B-B031-E1F5828D52E3}" type="datetimeFigureOut">
              <a:rPr lang="nl-NL" smtClean="0"/>
              <a:t>18-1-2025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094139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8B3D0-8028-4093-BFCB-F935C4FD7C56}"/>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7CA8D-FABC-4EA3-851C-6E91CE55309E}"/>
              </a:ext>
            </a:extLst>
          </p:cNvPr>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AFC39D-7289-4416-872B-F7EAC3B94E09}"/>
              </a:ext>
            </a:extLst>
          </p:cNvPr>
          <p:cNvSpPr>
            <a:spLocks noGrp="1"/>
          </p:cNvSpPr>
          <p:nvPr>
            <p:ph type="dt" sz="half" idx="10"/>
          </p:nvPr>
        </p:nvSpPr>
        <p:spPr/>
        <p:txBody>
          <a:bodyPr/>
          <a:lstStyle/>
          <a:p>
            <a:fld id="{BE0EFFB2-3961-4BDA-8898-DCA4D31B45A6}" type="datetimeFigureOut">
              <a:rPr lang="nl-NL" smtClean="0"/>
              <a:t>18-1-2025</a:t>
            </a:fld>
            <a:endParaRPr lang="nl-NL"/>
          </a:p>
        </p:txBody>
      </p:sp>
      <p:sp>
        <p:nvSpPr>
          <p:cNvPr id="5" name="Tijdelijke aanduiding voor voettekst 4">
            <a:extLst>
              <a:ext uri="{FF2B5EF4-FFF2-40B4-BE49-F238E27FC236}">
                <a16:creationId xmlns:a16="http://schemas.microsoft.com/office/drawing/2014/main" id="{6F08DA97-AF83-415E-9161-FEB986140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B9412-D864-42B6-B171-591808B329F4}"/>
              </a:ext>
            </a:extLst>
          </p:cNvPr>
          <p:cNvSpPr>
            <a:spLocks noGrp="1"/>
          </p:cNvSpPr>
          <p:nvPr>
            <p:ph type="sldNum" sz="quarter" idx="12"/>
          </p:nvPr>
        </p:nvSpPr>
        <p:spPr/>
        <p:txBody>
          <a:bodyPr/>
          <a:lstStyle/>
          <a:p>
            <a:fld id="{BC7E3F6B-80C2-4F1C-8CBF-34D0F9677979}" type="slidenum">
              <a:rPr lang="nl-NL" smtClean="0"/>
              <a:t>‹nr.›</a:t>
            </a:fld>
            <a:endParaRPr lang="nl-NL"/>
          </a:p>
        </p:txBody>
      </p:sp>
    </p:spTree>
    <p:extLst>
      <p:ext uri="{BB962C8B-B14F-4D97-AF65-F5344CB8AC3E}">
        <p14:creationId xmlns:p14="http://schemas.microsoft.com/office/powerpoint/2010/main" val="36153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8088362-2D43-459B-B031-E1F5828D52E3}" type="datetimeFigureOut">
              <a:rPr lang="nl-NL" smtClean="0"/>
              <a:t>18-1-2025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115377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98088362-2D43-459B-B031-E1F5828D52E3}" type="datetimeFigureOut">
              <a:rPr lang="nl-NL" smtClean="0"/>
              <a:t>18-1-2025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60402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8088362-2D43-459B-B031-E1F5828D52E3}" type="datetimeFigureOut">
              <a:rPr lang="nl-NL" smtClean="0"/>
              <a:t>18-1-2025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56674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8088362-2D43-459B-B031-E1F5828D52E3}" type="datetimeFigureOut">
              <a:rPr lang="nl-NL" smtClean="0"/>
              <a:t>18-1-2025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139637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8088362-2D43-459B-B031-E1F5828D52E3}" type="datetimeFigureOut">
              <a:rPr lang="nl-NL" smtClean="0"/>
              <a:t>18-1-2025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205315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88362-2D43-459B-B031-E1F5828D52E3}" type="datetimeFigureOut">
              <a:rPr lang="nl-NL" smtClean="0"/>
              <a:t>18-1-2025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191199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8088362-2D43-459B-B031-E1F5828D52E3}" type="datetimeFigureOut">
              <a:rPr lang="nl-NL" smtClean="0"/>
              <a:t>18-1-2025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67517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98088362-2D43-459B-B031-E1F5828D52E3}" type="datetimeFigureOut">
              <a:rPr lang="nl-NL" smtClean="0"/>
              <a:t>18-1-2025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571789D-8F5D-4A23-A59B-F16B3AE22FC9}" type="slidenum">
              <a:rPr lang="nl-NL" smtClean="0"/>
              <a:t>‹nr.›</a:t>
            </a:fld>
            <a:endParaRPr lang="nl-NL"/>
          </a:p>
        </p:txBody>
      </p:sp>
    </p:spTree>
    <p:extLst>
      <p:ext uri="{BB962C8B-B14F-4D97-AF65-F5344CB8AC3E}">
        <p14:creationId xmlns:p14="http://schemas.microsoft.com/office/powerpoint/2010/main" val="192498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88362-2D43-459B-B031-E1F5828D52E3}" type="datetimeFigureOut">
              <a:rPr lang="nl-NL" smtClean="0"/>
              <a:t>18-1-2025</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1789D-8F5D-4A23-A59B-F16B3AE22FC9}" type="slidenum">
              <a:rPr lang="nl-NL" smtClean="0"/>
              <a:t>‹nr.›</a:t>
            </a:fld>
            <a:endParaRPr lang="nl-NL"/>
          </a:p>
        </p:txBody>
      </p:sp>
    </p:spTree>
    <p:extLst>
      <p:ext uri="{BB962C8B-B14F-4D97-AF65-F5344CB8AC3E}">
        <p14:creationId xmlns:p14="http://schemas.microsoft.com/office/powerpoint/2010/main" val="2311538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rLX-EpQAyp0?feature=oembed"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9" name="Arc 205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61" name="Freeform: Shape 206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Shape 80"/>
          <p:cNvPicPr preferRelativeResize="0">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497" y="253778"/>
            <a:ext cx="2524300" cy="63504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Shape 79"/>
          <p:cNvSpPr txBox="1">
            <a:spLocks noChangeArrowheads="1"/>
          </p:cNvSpPr>
          <p:nvPr/>
        </p:nvSpPr>
        <p:spPr bwMode="auto">
          <a:xfrm>
            <a:off x="2526164" y="748296"/>
            <a:ext cx="6617836" cy="536140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914400" lvl="2" indent="0" eaLnBrk="1" hangingPunct="1">
              <a:spcBef>
                <a:spcPct val="0"/>
              </a:spcBef>
              <a:buClr>
                <a:srgbClr val="000000"/>
              </a:buClr>
              <a:buSzPct val="25000"/>
              <a:buNone/>
            </a:pPr>
            <a:r>
              <a:rPr lang="en-US" altLang="nl-NL" sz="3200" b="1" dirty="0">
                <a:latin typeface="+mn-lt"/>
                <a:ea typeface="+mn-ea"/>
                <a:sym typeface="Calibri" pitchFamily="34" charset="0"/>
              </a:rPr>
              <a:t>Welkom </a:t>
            </a:r>
            <a:r>
              <a:rPr lang="en-US" altLang="nl-NL" sz="3200" b="1" dirty="0" err="1">
                <a:latin typeface="+mn-lt"/>
                <a:ea typeface="+mn-ea"/>
                <a:sym typeface="Calibri" pitchFamily="34" charset="0"/>
              </a:rPr>
              <a:t>bij</a:t>
            </a:r>
            <a:r>
              <a:rPr lang="en-US" altLang="nl-NL" sz="3200" b="1" dirty="0">
                <a:latin typeface="+mn-lt"/>
                <a:ea typeface="+mn-ea"/>
                <a:sym typeface="Calibri" pitchFamily="34" charset="0"/>
              </a:rPr>
              <a:t> </a:t>
            </a:r>
            <a:r>
              <a:rPr lang="en-US" altLang="nl-NL" sz="3200" b="1" dirty="0" err="1">
                <a:latin typeface="+mn-lt"/>
                <a:ea typeface="+mn-ea"/>
                <a:sym typeface="Calibri" pitchFamily="34" charset="0"/>
              </a:rPr>
              <a:t>deze</a:t>
            </a:r>
            <a:r>
              <a:rPr lang="en-US" altLang="nl-NL" sz="3200" b="1" dirty="0">
                <a:latin typeface="+mn-lt"/>
                <a:ea typeface="+mn-ea"/>
                <a:sym typeface="Calibri" pitchFamily="34" charset="0"/>
              </a:rPr>
              <a:t> </a:t>
            </a:r>
          </a:p>
          <a:p>
            <a:pPr marL="914400" lvl="2" indent="0" eaLnBrk="1" hangingPunct="1">
              <a:spcBef>
                <a:spcPct val="0"/>
              </a:spcBef>
              <a:buClr>
                <a:srgbClr val="000000"/>
              </a:buClr>
              <a:buSzPct val="25000"/>
              <a:buNone/>
            </a:pPr>
            <a:r>
              <a:rPr lang="en-US" altLang="nl-NL" sz="3200" b="1" dirty="0">
                <a:latin typeface="+mn-lt"/>
                <a:ea typeface="+mn-ea"/>
                <a:sym typeface="Calibri" pitchFamily="34" charset="0"/>
              </a:rPr>
              <a:t>What’s Up </a:t>
            </a:r>
            <a:r>
              <a:rPr lang="en-US" altLang="nl-NL" sz="3200" b="1" dirty="0" err="1">
                <a:latin typeface="+mn-lt"/>
                <a:ea typeface="+mn-ea"/>
                <a:sym typeface="Calibri" pitchFamily="34" charset="0"/>
              </a:rPr>
              <a:t>Jeugddienst</a:t>
            </a:r>
            <a:r>
              <a:rPr lang="en-US" altLang="nl-NL" sz="3200" b="1" dirty="0">
                <a:latin typeface="+mn-lt"/>
                <a:ea typeface="+mn-ea"/>
                <a:sym typeface="Calibri" pitchFamily="34" charset="0"/>
              </a:rPr>
              <a:t>! </a:t>
            </a:r>
            <a:br>
              <a:rPr lang="en-US" altLang="nl-NL" sz="2000" b="1" dirty="0">
                <a:solidFill>
                  <a:schemeClr val="bg1">
                    <a:lumMod val="50000"/>
                  </a:schemeClr>
                </a:solidFill>
                <a:latin typeface="+mn-lt"/>
                <a:ea typeface="+mn-ea"/>
                <a:sym typeface="Calibri" pitchFamily="34" charset="0"/>
              </a:rPr>
            </a:br>
            <a:endParaRPr lang="en-US" altLang="nl-NL" sz="2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Voorganger</a:t>
            </a:r>
            <a:r>
              <a:rPr lang="en-US" altLang="nl-NL" sz="2800" b="1" dirty="0">
                <a:latin typeface="+mn-lt"/>
                <a:ea typeface="+mn-ea"/>
                <a:sym typeface="Calibri" pitchFamily="34" charset="0"/>
              </a:rPr>
              <a:t>:</a:t>
            </a:r>
            <a:br>
              <a:rPr lang="en-US" altLang="nl-NL" sz="2800" b="1" dirty="0">
                <a:latin typeface="+mn-lt"/>
                <a:ea typeface="+mn-ea"/>
                <a:sym typeface="Calibri" pitchFamily="34" charset="0"/>
              </a:rPr>
            </a:br>
            <a:r>
              <a:rPr lang="en-US" altLang="nl-NL" sz="2800" dirty="0">
                <a:latin typeface="+mn-lt"/>
                <a:ea typeface="+mn-ea"/>
                <a:sym typeface="Calibri" pitchFamily="34" charset="0"/>
              </a:rPr>
              <a:t>Ds. </a:t>
            </a:r>
            <a:r>
              <a:rPr lang="en-US" altLang="nl-NL" sz="2800" dirty="0" err="1">
                <a:latin typeface="+mn-lt"/>
                <a:ea typeface="+mn-ea"/>
                <a:sym typeface="Calibri" pitchFamily="34" charset="0"/>
              </a:rPr>
              <a:t>Douwe</a:t>
            </a:r>
            <a:r>
              <a:rPr lang="en-US" altLang="nl-NL" sz="2800" dirty="0">
                <a:latin typeface="+mn-lt"/>
                <a:ea typeface="+mn-ea"/>
                <a:sym typeface="Calibri" pitchFamily="34" charset="0"/>
              </a:rPr>
              <a:t> </a:t>
            </a:r>
            <a:r>
              <a:rPr lang="en-US" altLang="nl-NL" sz="2800" dirty="0" err="1">
                <a:latin typeface="+mn-lt"/>
                <a:ea typeface="+mn-ea"/>
                <a:sym typeface="Calibri" pitchFamily="34" charset="0"/>
              </a:rPr>
              <a:t>Wijmenga</a:t>
            </a:r>
            <a:endParaRPr lang="en-US" altLang="nl-NL" sz="2800" dirty="0">
              <a:latin typeface="+mn-lt"/>
              <a:ea typeface="+mn-ea"/>
              <a:sym typeface="Calibri" pitchFamily="34" charset="0"/>
            </a:endParaRPr>
          </a:p>
          <a:p>
            <a:pPr marL="914400" lvl="2" indent="0" eaLnBrk="1" hangingPunct="1">
              <a:spcBef>
                <a:spcPct val="0"/>
              </a:spcBef>
              <a:buClr>
                <a:srgbClr val="000000"/>
              </a:buClr>
              <a:buSzPct val="25000"/>
              <a:buNone/>
            </a:pPr>
            <a:endParaRPr lang="en-US" altLang="nl-NL" sz="1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Ouderling</a:t>
            </a:r>
            <a:r>
              <a:rPr lang="en-US" altLang="nl-NL" sz="2800" b="1" dirty="0">
                <a:latin typeface="+mn-lt"/>
                <a:ea typeface="+mn-ea"/>
                <a:sym typeface="Calibri" pitchFamily="34" charset="0"/>
              </a:rPr>
              <a:t> van </a:t>
            </a:r>
            <a:r>
              <a:rPr lang="en-US" altLang="nl-NL" sz="2800" b="1" dirty="0" err="1">
                <a:latin typeface="+mn-lt"/>
                <a:ea typeface="+mn-ea"/>
                <a:sym typeface="Calibri" pitchFamily="34" charset="0"/>
              </a:rPr>
              <a:t>dienst</a:t>
            </a:r>
            <a:r>
              <a:rPr lang="en-US" altLang="nl-NL" sz="2800" b="1" dirty="0">
                <a:latin typeface="+mn-lt"/>
                <a:ea typeface="+mn-ea"/>
                <a:sym typeface="Calibri" pitchFamily="34" charset="0"/>
              </a:rPr>
              <a:t>: </a:t>
            </a:r>
            <a:br>
              <a:rPr lang="en-US" altLang="nl-NL" sz="2800" b="1" dirty="0">
                <a:latin typeface="+mn-lt"/>
                <a:ea typeface="+mn-ea"/>
                <a:sym typeface="Calibri" pitchFamily="34" charset="0"/>
              </a:rPr>
            </a:br>
            <a:r>
              <a:rPr lang="en-US" altLang="nl-NL" sz="2800" dirty="0">
                <a:latin typeface="+mn-lt"/>
                <a:ea typeface="+mn-ea"/>
                <a:sym typeface="Calibri" pitchFamily="34" charset="0"/>
              </a:rPr>
              <a:t>Rian Kleene - </a:t>
            </a:r>
            <a:r>
              <a:rPr lang="en-US" altLang="nl-NL" sz="2800" dirty="0" err="1">
                <a:latin typeface="+mn-lt"/>
                <a:ea typeface="+mn-ea"/>
                <a:sym typeface="Calibri" pitchFamily="34" charset="0"/>
              </a:rPr>
              <a:t>Hulleman</a:t>
            </a:r>
            <a:endParaRPr lang="en-US" altLang="nl-NL" sz="2800" b="1" dirty="0">
              <a:latin typeface="+mn-lt"/>
              <a:ea typeface="+mn-ea"/>
              <a:sym typeface="Calibri" pitchFamily="34" charset="0"/>
            </a:endParaRPr>
          </a:p>
          <a:p>
            <a:pPr marL="914400" lvl="2" indent="0" eaLnBrk="1" hangingPunct="1">
              <a:spcBef>
                <a:spcPct val="0"/>
              </a:spcBef>
              <a:buClr>
                <a:srgbClr val="000000"/>
              </a:buClr>
              <a:buSzPct val="25000"/>
              <a:buNone/>
            </a:pPr>
            <a:endParaRPr lang="en-US" altLang="nl-NL" sz="1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Muziek</a:t>
            </a:r>
            <a:r>
              <a:rPr lang="en-US" altLang="nl-NL" sz="2800" b="1" dirty="0">
                <a:latin typeface="+mn-lt"/>
                <a:ea typeface="+mn-ea"/>
                <a:sym typeface="Calibri" pitchFamily="34" charset="0"/>
              </a:rPr>
              <a:t>:</a:t>
            </a:r>
            <a:br>
              <a:rPr lang="en-US" altLang="nl-NL" sz="2800" b="1" dirty="0">
                <a:latin typeface="+mn-lt"/>
                <a:ea typeface="+mn-ea"/>
                <a:sym typeface="Calibri" pitchFamily="34" charset="0"/>
              </a:rPr>
            </a:br>
            <a:r>
              <a:rPr lang="en-US" altLang="nl-NL" sz="2800" dirty="0">
                <a:latin typeface="+mn-lt"/>
                <a:ea typeface="+mn-ea"/>
                <a:sym typeface="Calibri" pitchFamily="34" charset="0"/>
              </a:rPr>
              <a:t>Erik Hofstede </a:t>
            </a:r>
            <a:r>
              <a:rPr lang="en-US" altLang="nl-NL" sz="2800" dirty="0" err="1">
                <a:latin typeface="+mn-lt"/>
                <a:ea typeface="+mn-ea"/>
                <a:sym typeface="Calibri" pitchFamily="34" charset="0"/>
              </a:rPr>
              <a:t>en</a:t>
            </a:r>
            <a:r>
              <a:rPr lang="en-US" altLang="nl-NL" sz="2800" dirty="0">
                <a:latin typeface="+mn-lt"/>
                <a:ea typeface="+mn-ea"/>
                <a:sym typeface="Calibri" pitchFamily="34" charset="0"/>
              </a:rPr>
              <a:t> de </a:t>
            </a:r>
            <a:r>
              <a:rPr lang="en-US" altLang="nl-NL" sz="2800" dirty="0" err="1">
                <a:latin typeface="+mn-lt"/>
                <a:ea typeface="+mn-ea"/>
                <a:sym typeface="Calibri" pitchFamily="34" charset="0"/>
              </a:rPr>
              <a:t>huisband</a:t>
            </a:r>
            <a:r>
              <a:rPr lang="en-US" altLang="nl-NL" sz="2800" dirty="0">
                <a:latin typeface="+mn-lt"/>
                <a:ea typeface="+mn-ea"/>
                <a:sym typeface="Calibri" pitchFamily="34" charset="0"/>
              </a:rPr>
              <a:t> </a:t>
            </a:r>
            <a:endParaRPr lang="en-US" altLang="nl-NL" sz="2800" b="1" dirty="0">
              <a:latin typeface="+mn-lt"/>
              <a:ea typeface="+mn-ea"/>
              <a:sym typeface="Calibri" pitchFamily="34" charset="0"/>
            </a:endParaRPr>
          </a:p>
          <a:p>
            <a:pPr marL="914400" lvl="2" indent="0" eaLnBrk="1" hangingPunct="1">
              <a:spcBef>
                <a:spcPct val="0"/>
              </a:spcBef>
              <a:buClr>
                <a:srgbClr val="000000"/>
              </a:buClr>
              <a:buSzPct val="25000"/>
              <a:buNone/>
            </a:pPr>
            <a:endParaRPr lang="en-US" altLang="nl-NL" sz="1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a:latin typeface="+mn-lt"/>
                <a:ea typeface="+mn-ea"/>
                <a:sym typeface="Calibri" pitchFamily="34" charset="0"/>
              </a:rPr>
              <a:t>Thema: </a:t>
            </a:r>
          </a:p>
          <a:p>
            <a:pPr marL="914400" lvl="2" indent="0" eaLnBrk="1" hangingPunct="1">
              <a:spcBef>
                <a:spcPct val="0"/>
              </a:spcBef>
              <a:buClr>
                <a:srgbClr val="000000"/>
              </a:buClr>
              <a:buSzPct val="25000"/>
              <a:buNone/>
            </a:pPr>
            <a:r>
              <a:rPr lang="en-US" altLang="nl-NL" sz="2800" dirty="0" err="1">
                <a:latin typeface="+mn-lt"/>
                <a:ea typeface="+mn-ea"/>
                <a:sym typeface="Calibri" pitchFamily="34" charset="0"/>
              </a:rPr>
              <a:t>Tafelen</a:t>
            </a:r>
            <a:r>
              <a:rPr lang="en-US" altLang="nl-NL" sz="2800" dirty="0">
                <a:latin typeface="+mn-lt"/>
                <a:ea typeface="+mn-ea"/>
                <a:sym typeface="Calibri" pitchFamily="34" charset="0"/>
              </a:rPr>
              <a:t> met God </a:t>
            </a:r>
            <a:r>
              <a:rPr lang="en-US" altLang="nl-NL" sz="2800" dirty="0" err="1">
                <a:latin typeface="+mn-lt"/>
                <a:ea typeface="+mn-ea"/>
                <a:sym typeface="Calibri" pitchFamily="34" charset="0"/>
              </a:rPr>
              <a:t>Almachtig</a:t>
            </a:r>
            <a:endParaRPr lang="en-US" altLang="nl-NL" sz="2800" dirty="0">
              <a:latin typeface="+mn-lt"/>
              <a:ea typeface="+mn-ea"/>
              <a:sym typeface="Calibri" pitchFamily="34" charset="0"/>
            </a:endParaRPr>
          </a:p>
        </p:txBody>
      </p:sp>
      <p:pic>
        <p:nvPicPr>
          <p:cNvPr id="1026" name="Picture 2" descr="Hier worden opnames gemaakt sticker - Diverse Stickers">
            <a:extLst>
              <a:ext uri="{FF2B5EF4-FFF2-40B4-BE49-F238E27FC236}">
                <a16:creationId xmlns:a16="http://schemas.microsoft.com/office/drawing/2014/main" id="{C0B042E3-D835-62B1-8AFE-4F1D29B3260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476" t="20952" r="20784" b="20000"/>
          <a:stretch/>
        </p:blipFill>
        <p:spPr bwMode="auto">
          <a:xfrm>
            <a:off x="7780295" y="5169132"/>
            <a:ext cx="1242416" cy="1248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Kerk van Rozendaal - Kerkdienst volgen">
            <a:extLst>
              <a:ext uri="{FF2B5EF4-FFF2-40B4-BE49-F238E27FC236}">
                <a16:creationId xmlns:a16="http://schemas.microsoft.com/office/drawing/2014/main" id="{C3A55E9A-B4DE-9E73-F625-EEEC77EA94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6384181"/>
            <a:ext cx="2385158" cy="37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020937"/>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688800D-09EB-D0C6-C5C3-B6715FE212EF}"/>
            </a:ext>
          </a:extLst>
        </p:cNvPr>
        <p:cNvGrpSpPr/>
        <p:nvPr/>
      </p:nvGrpSpPr>
      <p:grpSpPr>
        <a:xfrm>
          <a:off x="0" y="0"/>
          <a:ext cx="0" cy="0"/>
          <a:chOff x="0" y="0"/>
          <a:chExt cx="0" cy="0"/>
        </a:xfrm>
      </p:grpSpPr>
      <p:pic>
        <p:nvPicPr>
          <p:cNvPr id="4" name="Afbeelding 3" descr="Afbeelding met tekst, fruit&#10;&#10;Automatisch gegenereerde beschrijving">
            <a:extLst>
              <a:ext uri="{FF2B5EF4-FFF2-40B4-BE49-F238E27FC236}">
                <a16:creationId xmlns:a16="http://schemas.microsoft.com/office/drawing/2014/main" id="{074B9BA9-6CD2-7181-9A41-977BEB0A4111}"/>
              </a:ext>
            </a:extLst>
          </p:cNvPr>
          <p:cNvPicPr>
            <a:picLocks noChangeAspect="1"/>
          </p:cNvPicPr>
          <p:nvPr/>
        </p:nvPicPr>
        <p:blipFill>
          <a:blip r:embed="rId2">
            <a:extLst>
              <a:ext uri="{28A0092B-C50C-407E-A947-70E740481C1C}">
                <a14:useLocalDpi xmlns:a14="http://schemas.microsoft.com/office/drawing/2010/main" val="0"/>
              </a:ext>
            </a:extLst>
          </a:blip>
          <a:srcRect t="62787"/>
          <a:stretch/>
        </p:blipFill>
        <p:spPr>
          <a:xfrm>
            <a:off x="0" y="2574445"/>
            <a:ext cx="9317581" cy="4722611"/>
          </a:xfrm>
          <a:prstGeom prst="rect">
            <a:avLst/>
          </a:prstGeom>
        </p:spPr>
      </p:pic>
      <p:pic>
        <p:nvPicPr>
          <p:cNvPr id="5" name="Afbeelding 4" descr="Afbeelding met tekst, fruit&#10;&#10;Automatisch gegenereerde beschrijving">
            <a:extLst>
              <a:ext uri="{FF2B5EF4-FFF2-40B4-BE49-F238E27FC236}">
                <a16:creationId xmlns:a16="http://schemas.microsoft.com/office/drawing/2014/main" id="{F92694CD-0B24-E6AF-E4F4-FE14CB6C6BBC}"/>
              </a:ext>
            </a:extLst>
          </p:cNvPr>
          <p:cNvPicPr>
            <a:picLocks noChangeAspect="1"/>
          </p:cNvPicPr>
          <p:nvPr/>
        </p:nvPicPr>
        <p:blipFill>
          <a:blip r:embed="rId2">
            <a:extLst>
              <a:ext uri="{28A0092B-C50C-407E-A947-70E740481C1C}">
                <a14:useLocalDpi xmlns:a14="http://schemas.microsoft.com/office/drawing/2010/main" val="0"/>
              </a:ext>
            </a:extLst>
          </a:blip>
          <a:srcRect r="88278" b="35222"/>
          <a:stretch/>
        </p:blipFill>
        <p:spPr>
          <a:xfrm>
            <a:off x="-348343" y="-707521"/>
            <a:ext cx="10116457" cy="3496001"/>
          </a:xfrm>
          <a:prstGeom prst="rect">
            <a:avLst/>
          </a:prstGeom>
        </p:spPr>
      </p:pic>
      <p:pic>
        <p:nvPicPr>
          <p:cNvPr id="2" name="Afbeelding 1" descr="Afbeelding met tekst, fruit&#10;&#10;Automatisch gegenereerde beschrijving">
            <a:extLst>
              <a:ext uri="{FF2B5EF4-FFF2-40B4-BE49-F238E27FC236}">
                <a16:creationId xmlns:a16="http://schemas.microsoft.com/office/drawing/2014/main" id="{98B17C62-EFF3-E126-BA3E-05D49B25D3E6}"/>
              </a:ext>
            </a:extLst>
          </p:cNvPr>
          <p:cNvPicPr>
            <a:picLocks noChangeAspect="1"/>
          </p:cNvPicPr>
          <p:nvPr/>
        </p:nvPicPr>
        <p:blipFill>
          <a:blip r:embed="rId3" cstate="print">
            <a:extLst>
              <a:ext uri="{28A0092B-C50C-407E-A947-70E740481C1C}">
                <a14:useLocalDpi xmlns:a14="http://schemas.microsoft.com/office/drawing/2010/main" val="0"/>
              </a:ext>
            </a:extLst>
          </a:blip>
          <a:srcRect l="8791" b="35222"/>
          <a:stretch/>
        </p:blipFill>
        <p:spPr>
          <a:xfrm>
            <a:off x="5341258" y="-18042"/>
            <a:ext cx="3614057" cy="3496001"/>
          </a:xfrm>
          <a:prstGeom prst="rect">
            <a:avLst/>
          </a:prstGeom>
        </p:spPr>
      </p:pic>
    </p:spTree>
    <p:extLst>
      <p:ext uri="{BB962C8B-B14F-4D97-AF65-F5344CB8AC3E}">
        <p14:creationId xmlns:p14="http://schemas.microsoft.com/office/powerpoint/2010/main" val="296082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7700288" y="5414288"/>
            <a:ext cx="1495082" cy="1495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latin typeface="Calibri" panose="020F0502020204030204" pitchFamily="34" charset="0"/>
                <a:ea typeface="ＭＳ Ｐゴシック" panose="020B0600070205080204" pitchFamily="34" charset="-128"/>
              </a:rPr>
              <a:t>Collecten</a:t>
            </a:r>
            <a:br>
              <a:rPr lang="nl-NL" altLang="nl-NL" sz="3600" b="1" dirty="0">
                <a:latin typeface="Calibri" panose="020F0502020204030204" pitchFamily="34" charset="0"/>
                <a:ea typeface="ＭＳ Ｐゴシック" panose="020B0600070205080204" pitchFamily="34" charset="-128"/>
              </a:rPr>
            </a:br>
            <a:br>
              <a:rPr lang="nl-NL" altLang="nl-NL" sz="3600" b="1" dirty="0">
                <a:latin typeface="Calibri" panose="020F0502020204030204" pitchFamily="34" charset="0"/>
                <a:ea typeface="ＭＳ Ｐゴシック" panose="020B0600070205080204" pitchFamily="34" charset="-128"/>
              </a:rPr>
            </a:br>
            <a:r>
              <a:rPr lang="nl-NL" altLang="nl-NL" sz="3600" dirty="0">
                <a:ea typeface="ＭＳ Ｐゴシック" panose="020B0600070205080204" pitchFamily="34" charset="-128"/>
              </a:rPr>
              <a:t>De 1</a:t>
            </a:r>
            <a:r>
              <a:rPr lang="nl-NL" altLang="nl-NL" sz="3600" baseline="30000" dirty="0">
                <a:ea typeface="ＭＳ Ｐゴシック" panose="020B0600070205080204" pitchFamily="34" charset="-128"/>
              </a:rPr>
              <a:t>e</a:t>
            </a:r>
            <a:r>
              <a:rPr lang="nl-NL" altLang="nl-NL" sz="3600" dirty="0">
                <a:ea typeface="ＭＳ Ｐゴシック" panose="020B0600070205080204" pitchFamily="34" charset="-128"/>
              </a:rPr>
              <a:t> collecte is bestemd voor het gezamenlijk jeugdwerk. </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onderhoud van dit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 of </a:t>
            </a:r>
            <a:r>
              <a:rPr lang="nl-NL" altLang="nl-NL" sz="3600" dirty="0" err="1">
                <a:ea typeface="ＭＳ Ｐゴシック" panose="020B0600070205080204" pitchFamily="34" charset="-128"/>
              </a:rPr>
              <a:t>Appostel</a:t>
            </a:r>
            <a:r>
              <a:rPr lang="nl-NL" altLang="nl-NL" sz="3600" dirty="0">
                <a:ea typeface="ＭＳ Ｐゴシック" panose="020B0600070205080204" pitchFamily="34" charset="-128"/>
              </a:rPr>
              <a:t> kunt u </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thuis of in 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pic>
        <p:nvPicPr>
          <p:cNvPr id="1026" name="Picture 2" descr="Appostel app – Protestantse gemeente – Aduard – Den Ham – Fransum">
            <a:extLst>
              <a:ext uri="{FF2B5EF4-FFF2-40B4-BE49-F238E27FC236}">
                <a16:creationId xmlns:a16="http://schemas.microsoft.com/office/drawing/2014/main" id="{AEB8D964-3F4E-7774-BE70-9CB04AF86F2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097" r="20732" b="30983"/>
          <a:stretch/>
        </p:blipFill>
        <p:spPr bwMode="auto">
          <a:xfrm>
            <a:off x="5959010" y="5400003"/>
            <a:ext cx="1700248" cy="149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09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97622D-DC12-AABF-1C83-36232D1BFB0A}"/>
            </a:ext>
          </a:extLst>
        </p:cNvPr>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F5A38552-9B20-7C68-659B-319AF2975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9" name="Arc 2058">
            <a:extLst>
              <a:ext uri="{FF2B5EF4-FFF2-40B4-BE49-F238E27FC236}">
                <a16:creationId xmlns:a16="http://schemas.microsoft.com/office/drawing/2014/main" id="{45BD50BA-5D14-5ABE-0FBA-21E39C3FF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61" name="Freeform: Shape 2060">
            <a:extLst>
              <a:ext uri="{FF2B5EF4-FFF2-40B4-BE49-F238E27FC236}">
                <a16:creationId xmlns:a16="http://schemas.microsoft.com/office/drawing/2014/main" id="{2D95E17B-58A7-2982-78BE-20E5D5157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Shape 80">
            <a:extLst>
              <a:ext uri="{FF2B5EF4-FFF2-40B4-BE49-F238E27FC236}">
                <a16:creationId xmlns:a16="http://schemas.microsoft.com/office/drawing/2014/main" id="{929D0852-0D6D-2422-354E-6EC5ADCF7DB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497" y="253778"/>
            <a:ext cx="2524300" cy="63504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Shape 79">
            <a:extLst>
              <a:ext uri="{FF2B5EF4-FFF2-40B4-BE49-F238E27FC236}">
                <a16:creationId xmlns:a16="http://schemas.microsoft.com/office/drawing/2014/main" id="{86AEFF5C-34D7-070A-E12F-4D1F78D6FFA0}"/>
              </a:ext>
            </a:extLst>
          </p:cNvPr>
          <p:cNvSpPr txBox="1">
            <a:spLocks noChangeArrowheads="1"/>
          </p:cNvSpPr>
          <p:nvPr/>
        </p:nvSpPr>
        <p:spPr bwMode="auto">
          <a:xfrm>
            <a:off x="2526164" y="748296"/>
            <a:ext cx="6617836" cy="536140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914400" lvl="2" indent="0" eaLnBrk="1" hangingPunct="1">
              <a:spcBef>
                <a:spcPct val="0"/>
              </a:spcBef>
              <a:buClr>
                <a:srgbClr val="000000"/>
              </a:buClr>
              <a:buSzPct val="25000"/>
              <a:buNone/>
            </a:pPr>
            <a:r>
              <a:rPr lang="en-US" altLang="nl-NL" sz="3200" b="1" dirty="0">
                <a:latin typeface="+mn-lt"/>
                <a:ea typeface="+mn-ea"/>
                <a:sym typeface="Calibri" pitchFamily="34" charset="0"/>
              </a:rPr>
              <a:t>Welkom </a:t>
            </a:r>
            <a:r>
              <a:rPr lang="en-US" altLang="nl-NL" sz="3200" b="1" dirty="0" err="1">
                <a:latin typeface="+mn-lt"/>
                <a:ea typeface="+mn-ea"/>
                <a:sym typeface="Calibri" pitchFamily="34" charset="0"/>
              </a:rPr>
              <a:t>bij</a:t>
            </a:r>
            <a:r>
              <a:rPr lang="en-US" altLang="nl-NL" sz="3200" b="1" dirty="0">
                <a:latin typeface="+mn-lt"/>
                <a:ea typeface="+mn-ea"/>
                <a:sym typeface="Calibri" pitchFamily="34" charset="0"/>
              </a:rPr>
              <a:t> </a:t>
            </a:r>
            <a:r>
              <a:rPr lang="en-US" altLang="nl-NL" sz="3200" b="1" dirty="0" err="1">
                <a:latin typeface="+mn-lt"/>
                <a:ea typeface="+mn-ea"/>
                <a:sym typeface="Calibri" pitchFamily="34" charset="0"/>
              </a:rPr>
              <a:t>deze</a:t>
            </a:r>
            <a:r>
              <a:rPr lang="en-US" altLang="nl-NL" sz="3200" b="1" dirty="0">
                <a:latin typeface="+mn-lt"/>
                <a:ea typeface="+mn-ea"/>
                <a:sym typeface="Calibri" pitchFamily="34" charset="0"/>
              </a:rPr>
              <a:t> </a:t>
            </a:r>
          </a:p>
          <a:p>
            <a:pPr marL="914400" lvl="2" indent="0" eaLnBrk="1" hangingPunct="1">
              <a:spcBef>
                <a:spcPct val="0"/>
              </a:spcBef>
              <a:buClr>
                <a:srgbClr val="000000"/>
              </a:buClr>
              <a:buSzPct val="25000"/>
              <a:buNone/>
            </a:pPr>
            <a:r>
              <a:rPr lang="en-US" altLang="nl-NL" sz="3200" b="1" dirty="0">
                <a:latin typeface="+mn-lt"/>
                <a:ea typeface="+mn-ea"/>
                <a:sym typeface="Calibri" pitchFamily="34" charset="0"/>
              </a:rPr>
              <a:t>What’s Up </a:t>
            </a:r>
            <a:r>
              <a:rPr lang="en-US" altLang="nl-NL" sz="3200" b="1" dirty="0" err="1">
                <a:latin typeface="+mn-lt"/>
                <a:ea typeface="+mn-ea"/>
                <a:sym typeface="Calibri" pitchFamily="34" charset="0"/>
              </a:rPr>
              <a:t>Jeugddienst</a:t>
            </a:r>
            <a:r>
              <a:rPr lang="en-US" altLang="nl-NL" sz="3200" b="1" dirty="0">
                <a:latin typeface="+mn-lt"/>
                <a:ea typeface="+mn-ea"/>
                <a:sym typeface="Calibri" pitchFamily="34" charset="0"/>
              </a:rPr>
              <a:t>! </a:t>
            </a:r>
            <a:br>
              <a:rPr lang="en-US" altLang="nl-NL" sz="2000" b="1" dirty="0">
                <a:solidFill>
                  <a:schemeClr val="bg1">
                    <a:lumMod val="50000"/>
                  </a:schemeClr>
                </a:solidFill>
                <a:latin typeface="+mn-lt"/>
                <a:ea typeface="+mn-ea"/>
                <a:sym typeface="Calibri" pitchFamily="34" charset="0"/>
              </a:rPr>
            </a:br>
            <a:endParaRPr lang="en-US" altLang="nl-NL" sz="2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Voorganger</a:t>
            </a:r>
            <a:r>
              <a:rPr lang="en-US" altLang="nl-NL" sz="2800" b="1" dirty="0">
                <a:latin typeface="+mn-lt"/>
                <a:ea typeface="+mn-ea"/>
                <a:sym typeface="Calibri" pitchFamily="34" charset="0"/>
              </a:rPr>
              <a:t>:</a:t>
            </a:r>
            <a:br>
              <a:rPr lang="en-US" altLang="nl-NL" sz="2800" b="1" dirty="0">
                <a:latin typeface="+mn-lt"/>
                <a:ea typeface="+mn-ea"/>
                <a:sym typeface="Calibri" pitchFamily="34" charset="0"/>
              </a:rPr>
            </a:br>
            <a:r>
              <a:rPr lang="en-US" altLang="nl-NL" sz="2800" dirty="0">
                <a:latin typeface="+mn-lt"/>
                <a:ea typeface="+mn-ea"/>
                <a:sym typeface="Calibri" pitchFamily="34" charset="0"/>
              </a:rPr>
              <a:t>Ds. </a:t>
            </a:r>
            <a:r>
              <a:rPr lang="en-US" altLang="nl-NL" sz="2800" dirty="0" err="1">
                <a:latin typeface="+mn-lt"/>
                <a:ea typeface="+mn-ea"/>
                <a:sym typeface="Calibri" pitchFamily="34" charset="0"/>
              </a:rPr>
              <a:t>Douwe</a:t>
            </a:r>
            <a:r>
              <a:rPr lang="en-US" altLang="nl-NL" sz="2800" dirty="0">
                <a:latin typeface="+mn-lt"/>
                <a:ea typeface="+mn-ea"/>
                <a:sym typeface="Calibri" pitchFamily="34" charset="0"/>
              </a:rPr>
              <a:t> </a:t>
            </a:r>
            <a:r>
              <a:rPr lang="en-US" altLang="nl-NL" sz="2800" dirty="0" err="1">
                <a:latin typeface="+mn-lt"/>
                <a:ea typeface="+mn-ea"/>
                <a:sym typeface="Calibri" pitchFamily="34" charset="0"/>
              </a:rPr>
              <a:t>Wijmenga</a:t>
            </a:r>
            <a:endParaRPr lang="en-US" altLang="nl-NL" sz="2800" dirty="0">
              <a:latin typeface="+mn-lt"/>
              <a:ea typeface="+mn-ea"/>
              <a:sym typeface="Calibri" pitchFamily="34" charset="0"/>
            </a:endParaRPr>
          </a:p>
          <a:p>
            <a:pPr marL="914400" lvl="2" indent="0" eaLnBrk="1" hangingPunct="1">
              <a:spcBef>
                <a:spcPct val="0"/>
              </a:spcBef>
              <a:buClr>
                <a:srgbClr val="000000"/>
              </a:buClr>
              <a:buSzPct val="25000"/>
              <a:buNone/>
            </a:pPr>
            <a:endParaRPr lang="en-US" altLang="nl-NL" sz="1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Ouderling</a:t>
            </a:r>
            <a:r>
              <a:rPr lang="en-US" altLang="nl-NL" sz="2800" b="1" dirty="0">
                <a:latin typeface="+mn-lt"/>
                <a:ea typeface="+mn-ea"/>
                <a:sym typeface="Calibri" pitchFamily="34" charset="0"/>
              </a:rPr>
              <a:t> van </a:t>
            </a:r>
            <a:r>
              <a:rPr lang="en-US" altLang="nl-NL" sz="2800" b="1" dirty="0" err="1">
                <a:latin typeface="+mn-lt"/>
                <a:ea typeface="+mn-ea"/>
                <a:sym typeface="Calibri" pitchFamily="34" charset="0"/>
              </a:rPr>
              <a:t>dienst</a:t>
            </a:r>
            <a:r>
              <a:rPr lang="en-US" altLang="nl-NL" sz="2800" b="1" dirty="0">
                <a:latin typeface="+mn-lt"/>
                <a:ea typeface="+mn-ea"/>
                <a:sym typeface="Calibri" pitchFamily="34" charset="0"/>
              </a:rPr>
              <a:t>: </a:t>
            </a:r>
            <a:br>
              <a:rPr lang="en-US" altLang="nl-NL" sz="2800" b="1" dirty="0">
                <a:latin typeface="+mn-lt"/>
                <a:ea typeface="+mn-ea"/>
                <a:sym typeface="Calibri" pitchFamily="34" charset="0"/>
              </a:rPr>
            </a:br>
            <a:r>
              <a:rPr lang="en-US" altLang="nl-NL" sz="2800" dirty="0">
                <a:latin typeface="+mn-lt"/>
                <a:ea typeface="+mn-ea"/>
                <a:sym typeface="Calibri" pitchFamily="34" charset="0"/>
              </a:rPr>
              <a:t>Rian Kleene - </a:t>
            </a:r>
            <a:r>
              <a:rPr lang="en-US" altLang="nl-NL" sz="2800" dirty="0" err="1">
                <a:latin typeface="+mn-lt"/>
                <a:ea typeface="+mn-ea"/>
                <a:sym typeface="Calibri" pitchFamily="34" charset="0"/>
              </a:rPr>
              <a:t>Hulleman</a:t>
            </a:r>
            <a:endParaRPr lang="en-US" altLang="nl-NL" sz="2800" b="1" dirty="0">
              <a:latin typeface="+mn-lt"/>
              <a:ea typeface="+mn-ea"/>
              <a:sym typeface="Calibri" pitchFamily="34" charset="0"/>
            </a:endParaRPr>
          </a:p>
          <a:p>
            <a:pPr marL="914400" lvl="2" indent="0" eaLnBrk="1" hangingPunct="1">
              <a:spcBef>
                <a:spcPct val="0"/>
              </a:spcBef>
              <a:buClr>
                <a:srgbClr val="000000"/>
              </a:buClr>
              <a:buSzPct val="25000"/>
              <a:buNone/>
            </a:pPr>
            <a:endParaRPr lang="en-US" altLang="nl-NL" sz="1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err="1">
                <a:latin typeface="+mn-lt"/>
                <a:ea typeface="+mn-ea"/>
                <a:sym typeface="Calibri" pitchFamily="34" charset="0"/>
              </a:rPr>
              <a:t>Muziek</a:t>
            </a:r>
            <a:r>
              <a:rPr lang="en-US" altLang="nl-NL" sz="2800" b="1" dirty="0">
                <a:latin typeface="+mn-lt"/>
                <a:ea typeface="+mn-ea"/>
                <a:sym typeface="Calibri" pitchFamily="34" charset="0"/>
              </a:rPr>
              <a:t>:</a:t>
            </a:r>
            <a:br>
              <a:rPr lang="en-US" altLang="nl-NL" sz="2800" b="1" dirty="0">
                <a:latin typeface="+mn-lt"/>
                <a:ea typeface="+mn-ea"/>
                <a:sym typeface="Calibri" pitchFamily="34" charset="0"/>
              </a:rPr>
            </a:br>
            <a:r>
              <a:rPr lang="en-US" altLang="nl-NL" sz="2800" dirty="0">
                <a:latin typeface="+mn-lt"/>
                <a:ea typeface="+mn-ea"/>
                <a:sym typeface="Calibri" pitchFamily="34" charset="0"/>
              </a:rPr>
              <a:t>Erik Hofstede </a:t>
            </a:r>
            <a:r>
              <a:rPr lang="en-US" altLang="nl-NL" sz="2800" dirty="0" err="1">
                <a:latin typeface="+mn-lt"/>
                <a:ea typeface="+mn-ea"/>
                <a:sym typeface="Calibri" pitchFamily="34" charset="0"/>
              </a:rPr>
              <a:t>en</a:t>
            </a:r>
            <a:r>
              <a:rPr lang="en-US" altLang="nl-NL" sz="2800" dirty="0">
                <a:latin typeface="+mn-lt"/>
                <a:ea typeface="+mn-ea"/>
                <a:sym typeface="Calibri" pitchFamily="34" charset="0"/>
              </a:rPr>
              <a:t> de </a:t>
            </a:r>
            <a:r>
              <a:rPr lang="en-US" altLang="nl-NL" sz="2800" dirty="0" err="1">
                <a:latin typeface="+mn-lt"/>
                <a:ea typeface="+mn-ea"/>
                <a:sym typeface="Calibri" pitchFamily="34" charset="0"/>
              </a:rPr>
              <a:t>huisband</a:t>
            </a:r>
            <a:r>
              <a:rPr lang="en-US" altLang="nl-NL" sz="2800" dirty="0">
                <a:latin typeface="+mn-lt"/>
                <a:ea typeface="+mn-ea"/>
                <a:sym typeface="Calibri" pitchFamily="34" charset="0"/>
              </a:rPr>
              <a:t> </a:t>
            </a:r>
            <a:endParaRPr lang="en-US" altLang="nl-NL" sz="2800" b="1" dirty="0">
              <a:latin typeface="+mn-lt"/>
              <a:ea typeface="+mn-ea"/>
              <a:sym typeface="Calibri" pitchFamily="34" charset="0"/>
            </a:endParaRPr>
          </a:p>
          <a:p>
            <a:pPr marL="914400" lvl="2" indent="0" eaLnBrk="1" hangingPunct="1">
              <a:spcBef>
                <a:spcPct val="0"/>
              </a:spcBef>
              <a:buClr>
                <a:srgbClr val="000000"/>
              </a:buClr>
              <a:buSzPct val="25000"/>
              <a:buNone/>
            </a:pPr>
            <a:endParaRPr lang="en-US" altLang="nl-NL" sz="1200" b="1" dirty="0">
              <a:latin typeface="+mn-lt"/>
              <a:ea typeface="+mn-ea"/>
              <a:sym typeface="Calibri" pitchFamily="34" charset="0"/>
            </a:endParaRPr>
          </a:p>
          <a:p>
            <a:pPr marL="914400" lvl="2" indent="0" eaLnBrk="1" hangingPunct="1">
              <a:spcBef>
                <a:spcPct val="0"/>
              </a:spcBef>
              <a:buClr>
                <a:srgbClr val="000000"/>
              </a:buClr>
              <a:buSzPct val="25000"/>
              <a:buNone/>
            </a:pPr>
            <a:r>
              <a:rPr lang="en-US" altLang="nl-NL" sz="2800" b="1" dirty="0">
                <a:latin typeface="+mn-lt"/>
                <a:ea typeface="+mn-ea"/>
                <a:sym typeface="Calibri" pitchFamily="34" charset="0"/>
              </a:rPr>
              <a:t>Thema: </a:t>
            </a:r>
          </a:p>
          <a:p>
            <a:pPr marL="914400" lvl="2" indent="0" eaLnBrk="1" hangingPunct="1">
              <a:spcBef>
                <a:spcPct val="0"/>
              </a:spcBef>
              <a:buClr>
                <a:srgbClr val="000000"/>
              </a:buClr>
              <a:buSzPct val="25000"/>
              <a:buNone/>
            </a:pPr>
            <a:r>
              <a:rPr lang="en-US" altLang="nl-NL" sz="2800" dirty="0" err="1">
                <a:latin typeface="+mn-lt"/>
                <a:ea typeface="+mn-ea"/>
                <a:sym typeface="Calibri" pitchFamily="34" charset="0"/>
              </a:rPr>
              <a:t>Tafelen</a:t>
            </a:r>
            <a:r>
              <a:rPr lang="en-US" altLang="nl-NL" sz="2800" dirty="0">
                <a:latin typeface="+mn-lt"/>
                <a:ea typeface="+mn-ea"/>
                <a:sym typeface="Calibri" pitchFamily="34" charset="0"/>
              </a:rPr>
              <a:t> met God </a:t>
            </a:r>
            <a:r>
              <a:rPr lang="en-US" altLang="nl-NL" sz="2800" dirty="0" err="1">
                <a:latin typeface="+mn-lt"/>
                <a:ea typeface="+mn-ea"/>
                <a:sym typeface="Calibri" pitchFamily="34" charset="0"/>
              </a:rPr>
              <a:t>Almachtig</a:t>
            </a:r>
            <a:endParaRPr lang="en-US" altLang="nl-NL" sz="2800" dirty="0">
              <a:latin typeface="+mn-lt"/>
              <a:ea typeface="+mn-ea"/>
              <a:sym typeface="Calibri" pitchFamily="34" charset="0"/>
            </a:endParaRPr>
          </a:p>
        </p:txBody>
      </p:sp>
      <p:pic>
        <p:nvPicPr>
          <p:cNvPr id="1026" name="Picture 2" descr="Hier worden opnames gemaakt sticker - Diverse Stickers">
            <a:extLst>
              <a:ext uri="{FF2B5EF4-FFF2-40B4-BE49-F238E27FC236}">
                <a16:creationId xmlns:a16="http://schemas.microsoft.com/office/drawing/2014/main" id="{B915C71C-0313-3556-FC1B-4F69F16E50A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476" t="20952" r="20784" b="20000"/>
          <a:stretch/>
        </p:blipFill>
        <p:spPr bwMode="auto">
          <a:xfrm>
            <a:off x="7780295" y="5169132"/>
            <a:ext cx="1242416" cy="1248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Kerk van Rozendaal - Kerkdienst volgen">
            <a:extLst>
              <a:ext uri="{FF2B5EF4-FFF2-40B4-BE49-F238E27FC236}">
                <a16:creationId xmlns:a16="http://schemas.microsoft.com/office/drawing/2014/main" id="{66028A61-EA38-76F7-B1B2-A1865A5455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6384181"/>
            <a:ext cx="2385158" cy="37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632625"/>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500" b="1" dirty="0">
                <a:latin typeface="+mn-lt"/>
              </a:rPr>
              <a:t>Welkom en mededelingen</a:t>
            </a:r>
          </a:p>
        </p:txBody>
      </p:sp>
    </p:spTree>
    <p:extLst>
      <p:ext uri="{BB962C8B-B14F-4D97-AF65-F5344CB8AC3E}">
        <p14:creationId xmlns:p14="http://schemas.microsoft.com/office/powerpoint/2010/main" val="1463969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515350" cy="1325563"/>
          </a:xfrm>
        </p:spPr>
        <p:txBody>
          <a:bodyPr>
            <a:noAutofit/>
          </a:bodyPr>
          <a:lstStyle/>
          <a:p>
            <a:r>
              <a:rPr lang="nl-NL" sz="4500" b="1" dirty="0">
                <a:latin typeface="+mn-lt"/>
              </a:rPr>
              <a:t>Samen zingen: Opwekking 277</a:t>
            </a:r>
            <a:br>
              <a:rPr lang="nl-NL" sz="4500" b="1" dirty="0">
                <a:latin typeface="+mn-lt"/>
              </a:rPr>
            </a:br>
            <a:r>
              <a:rPr lang="nl-NL" sz="4500" b="1" dirty="0">
                <a:solidFill>
                  <a:schemeClr val="bg1">
                    <a:lumMod val="50000"/>
                  </a:schemeClr>
                </a:solidFill>
                <a:latin typeface="+mn-lt"/>
              </a:rPr>
              <a:t>Machtig God, sterke Rots</a:t>
            </a:r>
          </a:p>
        </p:txBody>
      </p:sp>
    </p:spTree>
    <p:extLst>
      <p:ext uri="{BB962C8B-B14F-4D97-AF65-F5344CB8AC3E}">
        <p14:creationId xmlns:p14="http://schemas.microsoft.com/office/powerpoint/2010/main" val="3512918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Mijn documenten\1muziekprogramma\opbergmappen liederen\EL 351 Machtig God, sterke Rots\EL Machtig God, sterke Rots1.BMP">
            <a:extLst>
              <a:ext uri="{FF2B5EF4-FFF2-40B4-BE49-F238E27FC236}">
                <a16:creationId xmlns:a16="http://schemas.microsoft.com/office/drawing/2014/main" id="{9E555781-991E-DAF6-A6E3-BE2360EF00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53" b="8818"/>
          <a:stretch/>
        </p:blipFill>
        <p:spPr bwMode="auto">
          <a:xfrm>
            <a:off x="14267" y="830944"/>
            <a:ext cx="9115466" cy="51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D:\Mijn documenten\1muziekprogramma\opbergmappen liederen\EL 351 Machtig God, sterke Rots\EL Machtig God, sterke Rots2.BMP">
            <a:extLst>
              <a:ext uri="{FF2B5EF4-FFF2-40B4-BE49-F238E27FC236}">
                <a16:creationId xmlns:a16="http://schemas.microsoft.com/office/drawing/2014/main" id="{A075322B-34AC-4FFC-C421-EE9005F9D4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650" b="6791"/>
          <a:stretch/>
        </p:blipFill>
        <p:spPr bwMode="auto">
          <a:xfrm>
            <a:off x="0" y="588112"/>
            <a:ext cx="9144000" cy="568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4" descr="EL Machtig God, sterke Rots3">
            <a:extLst>
              <a:ext uri="{FF2B5EF4-FFF2-40B4-BE49-F238E27FC236}">
                <a16:creationId xmlns:a16="http://schemas.microsoft.com/office/drawing/2014/main" id="{BAF4EE99-4786-AFBF-25AE-F676CC7F3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299" b="8890"/>
          <a:stretch>
            <a:fillRect/>
          </a:stretch>
        </p:blipFill>
        <p:spPr bwMode="auto">
          <a:xfrm>
            <a:off x="0" y="690080"/>
            <a:ext cx="9144000" cy="547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500" b="1" dirty="0">
                <a:latin typeface="+mn-lt"/>
              </a:rPr>
              <a:t>Stil gebed, votum en groet</a:t>
            </a:r>
          </a:p>
        </p:txBody>
      </p:sp>
    </p:spTree>
    <p:extLst>
      <p:ext uri="{BB962C8B-B14F-4D97-AF65-F5344CB8AC3E}">
        <p14:creationId xmlns:p14="http://schemas.microsoft.com/office/powerpoint/2010/main" val="383180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9D0FF-DB3A-20C8-FAF9-E61B601803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233CB2-3632-F7B2-DCA2-A9FDB46E13D5}"/>
              </a:ext>
            </a:extLst>
          </p:cNvPr>
          <p:cNvSpPr>
            <a:spLocks noGrp="1"/>
          </p:cNvSpPr>
          <p:nvPr>
            <p:ph type="title"/>
          </p:nvPr>
        </p:nvSpPr>
        <p:spPr/>
        <p:txBody>
          <a:bodyPr>
            <a:noAutofit/>
          </a:bodyPr>
          <a:lstStyle/>
          <a:p>
            <a:r>
              <a:rPr lang="nl-NL" sz="4500" b="1" dirty="0">
                <a:latin typeface="+mn-lt"/>
              </a:rPr>
              <a:t>Inleidende woorden</a:t>
            </a:r>
            <a:br>
              <a:rPr lang="nl-NL" sz="4500" b="1" dirty="0">
                <a:latin typeface="+mn-lt"/>
              </a:rPr>
            </a:br>
            <a:r>
              <a:rPr lang="nl-NL" sz="4500" b="1" dirty="0">
                <a:solidFill>
                  <a:schemeClr val="bg1">
                    <a:lumMod val="50000"/>
                  </a:schemeClr>
                </a:solidFill>
                <a:latin typeface="+mn-lt"/>
              </a:rPr>
              <a:t>Steen-papier-schaar</a:t>
            </a:r>
          </a:p>
        </p:txBody>
      </p:sp>
    </p:spTree>
    <p:extLst>
      <p:ext uri="{BB962C8B-B14F-4D97-AF65-F5344CB8AC3E}">
        <p14:creationId xmlns:p14="http://schemas.microsoft.com/office/powerpoint/2010/main" val="351151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7700288" y="5414288"/>
            <a:ext cx="1495082" cy="1495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latin typeface="Calibri" panose="020F0502020204030204" pitchFamily="34" charset="0"/>
                <a:ea typeface="ＭＳ Ｐゴシック" panose="020B0600070205080204" pitchFamily="34" charset="-128"/>
              </a:rPr>
              <a:t>Collecten</a:t>
            </a:r>
            <a:br>
              <a:rPr lang="nl-NL" altLang="nl-NL" sz="3600" b="1" dirty="0">
                <a:latin typeface="Calibri" panose="020F0502020204030204" pitchFamily="34" charset="0"/>
                <a:ea typeface="ＭＳ Ｐゴシック" panose="020B0600070205080204" pitchFamily="34" charset="-128"/>
              </a:rPr>
            </a:br>
            <a:br>
              <a:rPr lang="nl-NL" altLang="nl-NL" sz="3600" b="1" dirty="0">
                <a:latin typeface="Calibri" panose="020F0502020204030204" pitchFamily="34" charset="0"/>
                <a:ea typeface="ＭＳ Ｐゴシック" panose="020B0600070205080204" pitchFamily="34" charset="-128"/>
              </a:rPr>
            </a:br>
            <a:r>
              <a:rPr lang="nl-NL" altLang="nl-NL" sz="3600" dirty="0">
                <a:ea typeface="ＭＳ Ｐゴシック" panose="020B0600070205080204" pitchFamily="34" charset="-128"/>
              </a:rPr>
              <a:t>De 1</a:t>
            </a:r>
            <a:r>
              <a:rPr lang="nl-NL" altLang="nl-NL" sz="3600" baseline="30000" dirty="0">
                <a:ea typeface="ＭＳ Ｐゴシック" panose="020B0600070205080204" pitchFamily="34" charset="-128"/>
              </a:rPr>
              <a:t>e</a:t>
            </a:r>
            <a:r>
              <a:rPr lang="nl-NL" altLang="nl-NL" sz="3600" dirty="0">
                <a:ea typeface="ＭＳ Ｐゴシック" panose="020B0600070205080204" pitchFamily="34" charset="-128"/>
              </a:rPr>
              <a:t> collecte is bestemd voor het gezamenlijk jeugdwerk. </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onderhoud van dit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 of </a:t>
            </a:r>
            <a:r>
              <a:rPr lang="nl-NL" altLang="nl-NL" sz="3600" dirty="0" err="1">
                <a:ea typeface="ＭＳ Ｐゴシック" panose="020B0600070205080204" pitchFamily="34" charset="-128"/>
              </a:rPr>
              <a:t>Appostel</a:t>
            </a:r>
            <a:r>
              <a:rPr lang="nl-NL" altLang="nl-NL" sz="3600" dirty="0">
                <a:ea typeface="ＭＳ Ｐゴシック" panose="020B0600070205080204" pitchFamily="34" charset="-128"/>
              </a:rPr>
              <a:t> kunt u </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thuis of in 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pic>
        <p:nvPicPr>
          <p:cNvPr id="1026" name="Picture 2" descr="Appostel app – Protestantse gemeente – Aduard – Den Ham – Fransum">
            <a:extLst>
              <a:ext uri="{FF2B5EF4-FFF2-40B4-BE49-F238E27FC236}">
                <a16:creationId xmlns:a16="http://schemas.microsoft.com/office/drawing/2014/main" id="{AEB8D964-3F4E-7774-BE70-9CB04AF86F2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097" r="20732" b="30983"/>
          <a:stretch/>
        </p:blipFill>
        <p:spPr bwMode="auto">
          <a:xfrm>
            <a:off x="5959010" y="5400003"/>
            <a:ext cx="1700248" cy="149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352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3EB9B-BBF9-C2CB-7BB4-02B1ED5B5F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A7502E-1A1E-75BA-EC22-F360AFFEB025}"/>
              </a:ext>
            </a:extLst>
          </p:cNvPr>
          <p:cNvSpPr>
            <a:spLocks noGrp="1"/>
          </p:cNvSpPr>
          <p:nvPr>
            <p:ph type="title"/>
          </p:nvPr>
        </p:nvSpPr>
        <p:spPr/>
        <p:txBody>
          <a:bodyPr>
            <a:normAutofit/>
          </a:bodyPr>
          <a:lstStyle/>
          <a:p>
            <a:r>
              <a:rPr lang="nl-NL" sz="4500" b="1" dirty="0">
                <a:latin typeface="+mn-lt"/>
              </a:rPr>
              <a:t>Bidden</a:t>
            </a:r>
          </a:p>
        </p:txBody>
      </p:sp>
    </p:spTree>
    <p:extLst>
      <p:ext uri="{BB962C8B-B14F-4D97-AF65-F5344CB8AC3E}">
        <p14:creationId xmlns:p14="http://schemas.microsoft.com/office/powerpoint/2010/main" val="412511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515350" cy="1325563"/>
          </a:xfrm>
        </p:spPr>
        <p:txBody>
          <a:bodyPr>
            <a:noAutofit/>
          </a:bodyPr>
          <a:lstStyle/>
          <a:p>
            <a:r>
              <a:rPr lang="nl-NL" sz="4500" b="1" dirty="0">
                <a:latin typeface="+mn-lt"/>
              </a:rPr>
              <a:t>Samen zingen: Opwekking 785</a:t>
            </a:r>
            <a:br>
              <a:rPr lang="nl-NL" sz="4500" b="1" dirty="0">
                <a:latin typeface="+mn-lt"/>
              </a:rPr>
            </a:br>
            <a:r>
              <a:rPr lang="nl-NL" sz="4500" b="1" dirty="0">
                <a:solidFill>
                  <a:schemeClr val="bg1">
                    <a:lumMod val="50000"/>
                  </a:schemeClr>
                </a:solidFill>
                <a:latin typeface="+mn-lt"/>
              </a:rPr>
              <a:t>Fundament</a:t>
            </a:r>
          </a:p>
        </p:txBody>
      </p:sp>
    </p:spTree>
    <p:extLst>
      <p:ext uri="{BB962C8B-B14F-4D97-AF65-F5344CB8AC3E}">
        <p14:creationId xmlns:p14="http://schemas.microsoft.com/office/powerpoint/2010/main" val="32270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1116102"/>
            <a:ext cx="8850086" cy="4625797"/>
          </a:xfrm>
        </p:spPr>
        <p:txBody>
          <a:bodyPr>
            <a:noAutofit/>
          </a:bodyPr>
          <a:lstStyle/>
          <a:p>
            <a:pPr marL="0" indent="0" algn="ctr">
              <a:buNone/>
            </a:pPr>
            <a:r>
              <a:rPr lang="nl-NL" sz="4500" dirty="0"/>
              <a:t>Ik bouw op Jezus, anders niet;</a:t>
            </a:r>
            <a:br>
              <a:rPr lang="nl-NL" sz="4500" dirty="0"/>
            </a:br>
            <a:r>
              <a:rPr lang="nl-NL" sz="4500" dirty="0"/>
              <a:t>het is zijn bloed dat redding biedt.</a:t>
            </a:r>
            <a:br>
              <a:rPr lang="nl-NL" sz="4500" dirty="0"/>
            </a:br>
            <a:r>
              <a:rPr lang="nl-NL" sz="4500" dirty="0"/>
              <a:t>Wie op Hem hoopt, </a:t>
            </a:r>
            <a:br>
              <a:rPr lang="nl-NL" sz="4500" dirty="0"/>
            </a:br>
            <a:r>
              <a:rPr lang="nl-NL" sz="4500" dirty="0"/>
              <a:t>wordt niet beschaamd; </a:t>
            </a:r>
            <a:br>
              <a:rPr lang="nl-NL" sz="4500" dirty="0"/>
            </a:br>
            <a:r>
              <a:rPr lang="nl-NL" sz="4500" dirty="0"/>
              <a:t>ik steun alleen op Jezus’ Naam.</a:t>
            </a:r>
          </a:p>
          <a:p>
            <a:pPr marL="0" indent="0" algn="ctr">
              <a:buNone/>
            </a:pPr>
            <a:endParaRPr lang="nl-NL" sz="4500" dirty="0"/>
          </a:p>
          <a:p>
            <a:pPr marL="0" indent="0" algn="ctr">
              <a:buNone/>
            </a:pPr>
            <a:r>
              <a:rPr lang="nl-NL" sz="4500" dirty="0"/>
              <a:t>2x</a:t>
            </a:r>
          </a:p>
        </p:txBody>
      </p:sp>
    </p:spTree>
    <p:extLst>
      <p:ext uri="{BB962C8B-B14F-4D97-AF65-F5344CB8AC3E}">
        <p14:creationId xmlns:p14="http://schemas.microsoft.com/office/powerpoint/2010/main" val="3354147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2128315"/>
            <a:ext cx="8850086" cy="2601370"/>
          </a:xfrm>
        </p:spPr>
        <p:txBody>
          <a:bodyPr>
            <a:noAutofit/>
          </a:bodyPr>
          <a:lstStyle/>
          <a:p>
            <a:pPr marL="0" indent="0" algn="ctr">
              <a:buNone/>
            </a:pPr>
            <a:r>
              <a:rPr lang="nl-NL" sz="4500" dirty="0"/>
              <a:t>Heer, U bent ons fundament.</a:t>
            </a:r>
            <a:br>
              <a:rPr lang="nl-NL" sz="4500" dirty="0"/>
            </a:br>
            <a:r>
              <a:rPr lang="nl-NL" sz="4500" dirty="0"/>
              <a:t>Zwak wordt sterk, door al uw werk.</a:t>
            </a:r>
            <a:br>
              <a:rPr lang="nl-NL" sz="4500" dirty="0"/>
            </a:br>
            <a:r>
              <a:rPr lang="nl-NL" sz="4500" dirty="0"/>
              <a:t>In de storm blijft U Heer; </a:t>
            </a:r>
            <a:br>
              <a:rPr lang="nl-NL" sz="4500" dirty="0"/>
            </a:br>
            <a:r>
              <a:rPr lang="nl-NL" sz="4500" dirty="0"/>
              <a:t>hoogste Heer!</a:t>
            </a:r>
            <a:r>
              <a:rPr lang="nl-NL" sz="4500" dirty="0">
                <a:effectLst/>
              </a:rPr>
              <a:t> </a:t>
            </a:r>
            <a:endParaRPr lang="nl-NL" sz="4500" dirty="0"/>
          </a:p>
        </p:txBody>
      </p:sp>
    </p:spTree>
    <p:extLst>
      <p:ext uri="{BB962C8B-B14F-4D97-AF65-F5344CB8AC3E}">
        <p14:creationId xmlns:p14="http://schemas.microsoft.com/office/powerpoint/2010/main" val="3453140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1816579"/>
            <a:ext cx="8850086" cy="3224843"/>
          </a:xfrm>
        </p:spPr>
        <p:txBody>
          <a:bodyPr>
            <a:noAutofit/>
          </a:bodyPr>
          <a:lstStyle/>
          <a:p>
            <a:pPr marL="0" indent="0" algn="ctr">
              <a:buNone/>
            </a:pPr>
            <a:r>
              <a:rPr lang="nl-NL" sz="4500" dirty="0"/>
              <a:t>Ook als de nacht mijn zicht vervaagt,</a:t>
            </a:r>
            <a:br>
              <a:rPr lang="nl-NL" sz="4500" dirty="0"/>
            </a:br>
            <a:r>
              <a:rPr lang="nl-NL" sz="4500" dirty="0"/>
              <a:t>toont Hij zijn liefde die mij draagt.</a:t>
            </a:r>
            <a:br>
              <a:rPr lang="nl-NL" sz="4500" dirty="0"/>
            </a:br>
            <a:r>
              <a:rPr lang="nl-NL" sz="4500" dirty="0"/>
              <a:t>Al woeden stormen om mij heen,</a:t>
            </a:r>
            <a:br>
              <a:rPr lang="nl-NL" sz="4500" dirty="0"/>
            </a:br>
            <a:r>
              <a:rPr lang="nl-NL" sz="4500" dirty="0"/>
              <a:t>mijn anker rust in Hem alleen.</a:t>
            </a:r>
            <a:br>
              <a:rPr lang="nl-NL" sz="4500" dirty="0"/>
            </a:br>
            <a:r>
              <a:rPr lang="nl-NL" sz="4500" dirty="0"/>
              <a:t>Mijn anker rust in Hem alleen!</a:t>
            </a:r>
          </a:p>
        </p:txBody>
      </p:sp>
    </p:spTree>
    <p:extLst>
      <p:ext uri="{BB962C8B-B14F-4D97-AF65-F5344CB8AC3E}">
        <p14:creationId xmlns:p14="http://schemas.microsoft.com/office/powerpoint/2010/main" val="3121446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1437030"/>
            <a:ext cx="8850086" cy="3983940"/>
          </a:xfrm>
        </p:spPr>
        <p:txBody>
          <a:bodyPr>
            <a:noAutofit/>
          </a:bodyPr>
          <a:lstStyle/>
          <a:p>
            <a:pPr marL="0" indent="0" algn="ctr">
              <a:buNone/>
            </a:pPr>
            <a:r>
              <a:rPr lang="nl-NL" sz="4500" dirty="0"/>
              <a:t>Heer, U bent ons fundament.</a:t>
            </a:r>
            <a:br>
              <a:rPr lang="nl-NL" sz="4500" dirty="0"/>
            </a:br>
            <a:r>
              <a:rPr lang="nl-NL" sz="4500" dirty="0"/>
              <a:t>Zwak wordt sterk, door al uw werk.</a:t>
            </a:r>
            <a:br>
              <a:rPr lang="nl-NL" sz="4500" dirty="0"/>
            </a:br>
            <a:r>
              <a:rPr lang="nl-NL" sz="4500" dirty="0"/>
              <a:t>In de storm blijft U Heer; </a:t>
            </a:r>
            <a:br>
              <a:rPr lang="nl-NL" sz="4500" dirty="0"/>
            </a:br>
            <a:r>
              <a:rPr lang="nl-NL" sz="4500" dirty="0"/>
              <a:t>hoogste Heer!</a:t>
            </a:r>
          </a:p>
          <a:p>
            <a:pPr marL="0" indent="0" algn="ctr">
              <a:buNone/>
            </a:pPr>
            <a:endParaRPr lang="nl-NL" sz="4500" dirty="0">
              <a:effectLst/>
            </a:endParaRPr>
          </a:p>
          <a:p>
            <a:pPr marL="0" indent="0" algn="ctr">
              <a:buNone/>
            </a:pPr>
            <a:r>
              <a:rPr lang="nl-NL" sz="4500" dirty="0"/>
              <a:t>2x</a:t>
            </a:r>
            <a:r>
              <a:rPr lang="nl-NL" sz="4500" dirty="0">
                <a:effectLst/>
              </a:rPr>
              <a:t> </a:t>
            </a:r>
            <a:endParaRPr lang="nl-NL" sz="4500" dirty="0"/>
          </a:p>
        </p:txBody>
      </p:sp>
    </p:spTree>
    <p:extLst>
      <p:ext uri="{BB962C8B-B14F-4D97-AF65-F5344CB8AC3E}">
        <p14:creationId xmlns:p14="http://schemas.microsoft.com/office/powerpoint/2010/main" val="2758780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2146721"/>
            <a:ext cx="8850086" cy="2564558"/>
          </a:xfrm>
        </p:spPr>
        <p:txBody>
          <a:bodyPr>
            <a:noAutofit/>
          </a:bodyPr>
          <a:lstStyle/>
          <a:p>
            <a:pPr marL="0" indent="0" algn="ctr">
              <a:buNone/>
            </a:pPr>
            <a:r>
              <a:rPr lang="nl-NL" sz="4500" dirty="0"/>
              <a:t>Wanneer Hij komt met luid geschal,</a:t>
            </a:r>
            <a:br>
              <a:rPr lang="nl-NL" sz="4500" dirty="0"/>
            </a:br>
            <a:r>
              <a:rPr lang="nl-NL" sz="4500" dirty="0"/>
              <a:t>weet ik dat Hij mij kennen zal.</a:t>
            </a:r>
            <a:br>
              <a:rPr lang="nl-NL" sz="4500" dirty="0"/>
            </a:br>
            <a:r>
              <a:rPr lang="nl-NL" sz="4500" dirty="0"/>
              <a:t>Bekleed met zijn gerechtigheid</a:t>
            </a:r>
            <a:br>
              <a:rPr lang="nl-NL" sz="4500" dirty="0"/>
            </a:br>
            <a:r>
              <a:rPr lang="nl-NL" sz="4500" dirty="0"/>
              <a:t>ben ik van Hem in eeuwigheid!</a:t>
            </a:r>
          </a:p>
        </p:txBody>
      </p:sp>
    </p:spTree>
    <p:extLst>
      <p:ext uri="{BB962C8B-B14F-4D97-AF65-F5344CB8AC3E}">
        <p14:creationId xmlns:p14="http://schemas.microsoft.com/office/powerpoint/2010/main" val="2398913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515350" cy="1325563"/>
          </a:xfrm>
        </p:spPr>
        <p:txBody>
          <a:bodyPr>
            <a:noAutofit/>
          </a:bodyPr>
          <a:lstStyle/>
          <a:p>
            <a:r>
              <a:rPr lang="nl-NL" sz="4500" b="1" dirty="0">
                <a:latin typeface="+mn-lt"/>
              </a:rPr>
              <a:t>Kinderen naar de nevendienst</a:t>
            </a:r>
            <a:endParaRPr lang="nl-NL" sz="4500" b="1" dirty="0">
              <a:solidFill>
                <a:schemeClr val="bg1">
                  <a:lumMod val="50000"/>
                </a:schemeClr>
              </a:solidFill>
              <a:latin typeface="+mn-lt"/>
            </a:endParaRPr>
          </a:p>
        </p:txBody>
      </p:sp>
    </p:spTree>
    <p:extLst>
      <p:ext uri="{BB962C8B-B14F-4D97-AF65-F5344CB8AC3E}">
        <p14:creationId xmlns:p14="http://schemas.microsoft.com/office/powerpoint/2010/main" val="1242280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279044" cy="1598686"/>
          </a:xfrm>
        </p:spPr>
        <p:txBody>
          <a:bodyPr>
            <a:noAutofit/>
          </a:bodyPr>
          <a:lstStyle/>
          <a:p>
            <a:r>
              <a:rPr lang="nl-NL" sz="4500" b="1" i="0" dirty="0">
                <a:solidFill>
                  <a:srgbClr val="222222"/>
                </a:solidFill>
                <a:effectLst/>
                <a:latin typeface="Calibri" panose="020F0502020204030204" pitchFamily="34" charset="0"/>
                <a:cs typeface="Calibri" panose="020F0502020204030204" pitchFamily="34" charset="0"/>
              </a:rPr>
              <a:t>Uit de Bijbel lezen</a:t>
            </a:r>
            <a:br>
              <a:rPr lang="nl-NL" sz="4500" b="1" dirty="0">
                <a:solidFill>
                  <a:srgbClr val="222222"/>
                </a:solidFill>
                <a:latin typeface="Calibri" panose="020F0502020204030204" pitchFamily="34" charset="0"/>
                <a:cs typeface="Calibri" panose="020F0502020204030204" pitchFamily="34" charset="0"/>
              </a:rPr>
            </a:br>
            <a:r>
              <a:rPr lang="nl-NL" sz="4500" b="1" dirty="0">
                <a:solidFill>
                  <a:schemeClr val="bg1">
                    <a:lumMod val="50000"/>
                  </a:schemeClr>
                </a:solidFill>
                <a:latin typeface="Calibri" panose="020F0502020204030204" pitchFamily="34" charset="0"/>
                <a:cs typeface="Calibri" panose="020F0502020204030204" pitchFamily="34" charset="0"/>
              </a:rPr>
              <a:t>Marcus 4 vers </a:t>
            </a:r>
            <a:r>
              <a:rPr lang="nl-NL" sz="4500" b="1" i="0" dirty="0">
                <a:solidFill>
                  <a:schemeClr val="bg1">
                    <a:lumMod val="50000"/>
                  </a:schemeClr>
                </a:solidFill>
                <a:effectLst/>
                <a:latin typeface="Calibri" panose="020F0502020204030204" pitchFamily="34" charset="0"/>
                <a:cs typeface="Calibri" panose="020F0502020204030204" pitchFamily="34" charset="0"/>
              </a:rPr>
              <a:t>35 - 41</a:t>
            </a:r>
            <a:endParaRPr lang="nl-NL" sz="4500" b="1"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8425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FC89E-0331-BD95-1A80-97802CB51F4B}"/>
            </a:ext>
          </a:extLst>
        </p:cNvPr>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0ACD8930-2080-3D29-214E-2C156FC7360D}"/>
              </a:ext>
            </a:extLst>
          </p:cNvPr>
          <p:cNvSpPr txBox="1">
            <a:spLocks/>
          </p:cNvSpPr>
          <p:nvPr/>
        </p:nvSpPr>
        <p:spPr>
          <a:xfrm>
            <a:off x="437307" y="168543"/>
            <a:ext cx="8269386" cy="6520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spcBef>
                <a:spcPts val="1050"/>
              </a:spcBef>
              <a:spcAft>
                <a:spcPts val="300"/>
              </a:spcAft>
              <a:buNone/>
            </a:pPr>
            <a:r>
              <a:rPr lang="nl-NL" sz="3500" b="1" dirty="0">
                <a:effectLst/>
              </a:rPr>
              <a:t>Geloof en ongeloof</a:t>
            </a:r>
          </a:p>
          <a:p>
            <a:pPr marL="0" indent="0" algn="just" rtl="0">
              <a:spcBef>
                <a:spcPts val="1050"/>
              </a:spcBef>
              <a:spcAft>
                <a:spcPts val="300"/>
              </a:spcAft>
              <a:buNone/>
            </a:pPr>
            <a:r>
              <a:rPr lang="nl-NL" sz="3500" baseline="-25000" dirty="0">
                <a:effectLst/>
              </a:rPr>
              <a:t>35</a:t>
            </a:r>
            <a:r>
              <a:rPr lang="nl-NL" sz="3500" dirty="0">
                <a:effectLst/>
              </a:rPr>
              <a:t>Aan het eind van die dag, toen het avond was geworden, zei Hij tegen hen: ‘Laten we het meer oversteken.’ </a:t>
            </a:r>
            <a:r>
              <a:rPr lang="nl-NL" sz="3500" baseline="-25000" dirty="0">
                <a:effectLst/>
              </a:rPr>
              <a:t>36</a:t>
            </a:r>
            <a:r>
              <a:rPr lang="nl-NL" sz="3500" dirty="0">
                <a:effectLst/>
              </a:rPr>
              <a:t>Ze lieten de menigte achter en namen Hem mee in de boot waarin Hij al zat, en voeren samen met de andere boten het meer op. </a:t>
            </a:r>
            <a:r>
              <a:rPr lang="nl-NL" sz="3500" baseline="-25000" dirty="0">
                <a:effectLst/>
              </a:rPr>
              <a:t>37</a:t>
            </a:r>
            <a:r>
              <a:rPr lang="nl-NL" sz="3500" dirty="0">
                <a:effectLst/>
              </a:rPr>
              <a:t>Er stak een hevige storm op en de golven beukten tegen de boot, zodat die vol water kwam te staan. </a:t>
            </a:r>
            <a:r>
              <a:rPr lang="nl-NL" sz="3500" baseline="-25000" dirty="0">
                <a:effectLst/>
              </a:rPr>
              <a:t>38</a:t>
            </a:r>
            <a:r>
              <a:rPr lang="nl-NL" sz="3500" dirty="0">
                <a:effectLst/>
              </a:rPr>
              <a:t>Maar Hij lag achter in de boot op een kussen te slapen. Ze maakten Hem wakker en riepen: ‘Meester, kan het U niet schelen dat we vergaan?’ </a:t>
            </a:r>
            <a:endParaRPr lang="nl-NL" sz="3500" i="1" dirty="0">
              <a:cs typeface="Calibri" panose="020F0502020204030204" pitchFamily="34" charset="0"/>
            </a:endParaRPr>
          </a:p>
        </p:txBody>
      </p:sp>
    </p:spTree>
    <p:extLst>
      <p:ext uri="{BB962C8B-B14F-4D97-AF65-F5344CB8AC3E}">
        <p14:creationId xmlns:p14="http://schemas.microsoft.com/office/powerpoint/2010/main" val="262345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Afbeelding 1" descr="Afbeelding met tekst, grafische vormgeving, poster, kunst">
            <a:extLst>
              <a:ext uri="{FF2B5EF4-FFF2-40B4-BE49-F238E27FC236}">
                <a16:creationId xmlns:a16="http://schemas.microsoft.com/office/drawing/2014/main" id="{CDA735B8-54C3-9BCA-8EA6-A20216E4F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 y="915543"/>
            <a:ext cx="8936736" cy="5026914"/>
          </a:xfrm>
          <a:prstGeom prst="rect">
            <a:avLst/>
          </a:prstGeom>
        </p:spPr>
      </p:pic>
    </p:spTree>
    <p:extLst>
      <p:ext uri="{BB962C8B-B14F-4D97-AF65-F5344CB8AC3E}">
        <p14:creationId xmlns:p14="http://schemas.microsoft.com/office/powerpoint/2010/main" val="849941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a:extLst>
              <a:ext uri="{FF2B5EF4-FFF2-40B4-BE49-F238E27FC236}">
                <a16:creationId xmlns:a16="http://schemas.microsoft.com/office/drawing/2014/main" id="{CB5121A8-AED4-32D8-B07C-F7FC4479F2E5}"/>
              </a:ext>
            </a:extLst>
          </p:cNvPr>
          <p:cNvSpPr txBox="1">
            <a:spLocks/>
          </p:cNvSpPr>
          <p:nvPr/>
        </p:nvSpPr>
        <p:spPr>
          <a:xfrm>
            <a:off x="437307" y="518515"/>
            <a:ext cx="8269386" cy="43727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spcBef>
                <a:spcPts val="1050"/>
              </a:spcBef>
              <a:spcAft>
                <a:spcPts val="300"/>
              </a:spcAft>
              <a:buNone/>
            </a:pPr>
            <a:r>
              <a:rPr lang="nl-NL" sz="3500" baseline="-25000" dirty="0">
                <a:effectLst/>
              </a:rPr>
              <a:t>39</a:t>
            </a:r>
            <a:r>
              <a:rPr lang="nl-NL" sz="3500" dirty="0">
                <a:effectLst/>
              </a:rPr>
              <a:t>Toen Hij wakker geworden was, sprak Hij de wind bestraffend toe en zei tegen het water: ‘Zwijg! Wees stil!’ De wind ging liggen en het water kwam helemaal tot rust. </a:t>
            </a:r>
            <a:r>
              <a:rPr lang="nl-NL" sz="3500" baseline="-25000" dirty="0">
                <a:effectLst/>
              </a:rPr>
              <a:t>40</a:t>
            </a:r>
            <a:r>
              <a:rPr lang="nl-NL" sz="3500" dirty="0">
                <a:effectLst/>
              </a:rPr>
              <a:t>Hij zei tegen hen: ‘Waarom zijn jullie zo angstig? Geloven jullie nog steeds niet?’ </a:t>
            </a:r>
            <a:r>
              <a:rPr lang="nl-NL" sz="3500" baseline="-25000" dirty="0">
                <a:effectLst/>
              </a:rPr>
              <a:t>41</a:t>
            </a:r>
            <a:r>
              <a:rPr lang="nl-NL" sz="3500" dirty="0">
                <a:effectLst/>
              </a:rPr>
              <a:t>Ze werden bevangen door grote schrik en zeiden tegen elkaar: ‘Wie is Hij toch, dat zelfs de wind en het water Hem gehoorzamen?’</a:t>
            </a:r>
            <a:endParaRPr lang="nl-NL" sz="3500" i="1" dirty="0">
              <a:cs typeface="Calibri" panose="020F0502020204030204" pitchFamily="34" charset="0"/>
            </a:endParaRPr>
          </a:p>
        </p:txBody>
      </p:sp>
    </p:spTree>
    <p:extLst>
      <p:ext uri="{BB962C8B-B14F-4D97-AF65-F5344CB8AC3E}">
        <p14:creationId xmlns:p14="http://schemas.microsoft.com/office/powerpoint/2010/main" val="1194609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515350" cy="1325563"/>
          </a:xfrm>
        </p:spPr>
        <p:txBody>
          <a:bodyPr>
            <a:noAutofit/>
          </a:bodyPr>
          <a:lstStyle/>
          <a:p>
            <a:r>
              <a:rPr lang="nl-NL" sz="4500" b="1" dirty="0">
                <a:latin typeface="+mn-lt"/>
              </a:rPr>
              <a:t>Samen zingen: Opwekking 729</a:t>
            </a:r>
            <a:br>
              <a:rPr lang="nl-NL" sz="4500" b="1" dirty="0">
                <a:latin typeface="+mn-lt"/>
              </a:rPr>
            </a:br>
            <a:r>
              <a:rPr lang="nl-NL" sz="4500" b="1" dirty="0">
                <a:solidFill>
                  <a:schemeClr val="bg1">
                    <a:lumMod val="50000"/>
                  </a:schemeClr>
                </a:solidFill>
                <a:latin typeface="+mn-lt"/>
              </a:rPr>
              <a:t>Hij is erbij</a:t>
            </a:r>
          </a:p>
        </p:txBody>
      </p:sp>
    </p:spTree>
    <p:extLst>
      <p:ext uri="{BB962C8B-B14F-4D97-AF65-F5344CB8AC3E}">
        <p14:creationId xmlns:p14="http://schemas.microsoft.com/office/powerpoint/2010/main" val="3961899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326F4-02E7-15A5-032E-3B0BD18A78F8}"/>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D591F2-6726-3C63-8241-B20462C8940B}"/>
              </a:ext>
            </a:extLst>
          </p:cNvPr>
          <p:cNvSpPr>
            <a:spLocks noGrp="1"/>
          </p:cNvSpPr>
          <p:nvPr>
            <p:ph type="body" idx="1"/>
          </p:nvPr>
        </p:nvSpPr>
        <p:spPr>
          <a:xfrm>
            <a:off x="130628" y="865925"/>
            <a:ext cx="8882743" cy="5126150"/>
          </a:xfrm>
        </p:spPr>
        <p:txBody>
          <a:bodyPr>
            <a:noAutofit/>
          </a:bodyPr>
          <a:lstStyle/>
          <a:p>
            <a:pPr marL="0" indent="0" algn="ctr">
              <a:buNone/>
            </a:pPr>
            <a:r>
              <a:rPr lang="nl-NL" sz="4500" dirty="0">
                <a:solidFill>
                  <a:srgbClr val="202124"/>
                </a:solidFill>
              </a:rPr>
              <a:t>Soms brengt God de storm tot stilte,</a:t>
            </a:r>
            <a:br>
              <a:rPr lang="nl-NL" sz="4500" dirty="0">
                <a:solidFill>
                  <a:srgbClr val="202124"/>
                </a:solidFill>
              </a:rPr>
            </a:br>
            <a:r>
              <a:rPr lang="nl-NL" sz="4500" dirty="0">
                <a:solidFill>
                  <a:srgbClr val="202124"/>
                </a:solidFill>
              </a:rPr>
              <a:t>soms leidt Hij ons er doorheen.</a:t>
            </a:r>
            <a:br>
              <a:rPr lang="nl-NL" sz="4500" dirty="0">
                <a:solidFill>
                  <a:srgbClr val="202124"/>
                </a:solidFill>
              </a:rPr>
            </a:br>
            <a:br>
              <a:rPr lang="nl-NL" sz="4500" dirty="0">
                <a:solidFill>
                  <a:srgbClr val="202124"/>
                </a:solidFill>
              </a:rPr>
            </a:br>
            <a:r>
              <a:rPr lang="nl-NL" sz="4500" dirty="0">
                <a:solidFill>
                  <a:srgbClr val="202124"/>
                </a:solidFill>
              </a:rPr>
              <a:t>In de stormen van het leven</a:t>
            </a:r>
            <a:br>
              <a:rPr lang="nl-NL" sz="4500" dirty="0">
                <a:solidFill>
                  <a:srgbClr val="202124"/>
                </a:solidFill>
              </a:rPr>
            </a:br>
            <a:r>
              <a:rPr lang="nl-NL" sz="4500" dirty="0">
                <a:solidFill>
                  <a:srgbClr val="202124"/>
                </a:solidFill>
              </a:rPr>
              <a:t>zijn we niet alleen.</a:t>
            </a:r>
            <a:br>
              <a:rPr lang="nl-NL" sz="4500" dirty="0">
                <a:solidFill>
                  <a:srgbClr val="202124"/>
                </a:solidFill>
              </a:rPr>
            </a:br>
            <a:br>
              <a:rPr lang="nl-NL" sz="4500" dirty="0">
                <a:solidFill>
                  <a:srgbClr val="202124"/>
                </a:solidFill>
              </a:rPr>
            </a:br>
            <a:r>
              <a:rPr lang="nl-NL" sz="4500" dirty="0">
                <a:solidFill>
                  <a:srgbClr val="202124"/>
                </a:solidFill>
              </a:rPr>
              <a:t>Soms geneest Hij ons van ziekte,</a:t>
            </a:r>
            <a:br>
              <a:rPr lang="nl-NL" sz="4500" dirty="0">
                <a:solidFill>
                  <a:srgbClr val="202124"/>
                </a:solidFill>
              </a:rPr>
            </a:br>
            <a:r>
              <a:rPr lang="nl-NL" sz="4500" dirty="0">
                <a:solidFill>
                  <a:srgbClr val="202124"/>
                </a:solidFill>
              </a:rPr>
              <a:t>soms laat Hij het lijden toe.</a:t>
            </a:r>
          </a:p>
        </p:txBody>
      </p:sp>
    </p:spTree>
    <p:extLst>
      <p:ext uri="{BB962C8B-B14F-4D97-AF65-F5344CB8AC3E}">
        <p14:creationId xmlns:p14="http://schemas.microsoft.com/office/powerpoint/2010/main" val="2261559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77127DE-DE68-4DF3-B807-E805A37C9A09}"/>
              </a:ext>
            </a:extLst>
          </p:cNvPr>
          <p:cNvSpPr>
            <a:spLocks noGrp="1"/>
          </p:cNvSpPr>
          <p:nvPr>
            <p:ph type="body" idx="1"/>
          </p:nvPr>
        </p:nvSpPr>
        <p:spPr>
          <a:xfrm>
            <a:off x="130628" y="2433468"/>
            <a:ext cx="8882743" cy="1991065"/>
          </a:xfrm>
        </p:spPr>
        <p:txBody>
          <a:bodyPr>
            <a:noAutofit/>
          </a:bodyPr>
          <a:lstStyle/>
          <a:p>
            <a:pPr marL="0" indent="0" algn="ctr">
              <a:buNone/>
            </a:pPr>
            <a:r>
              <a:rPr lang="nl-NL" sz="4500" dirty="0">
                <a:solidFill>
                  <a:srgbClr val="202124"/>
                </a:solidFill>
              </a:rPr>
              <a:t>Hoe het ook zij,</a:t>
            </a:r>
            <a:br>
              <a:rPr lang="nl-NL" sz="4500" dirty="0">
                <a:solidFill>
                  <a:srgbClr val="202124"/>
                </a:solidFill>
              </a:rPr>
            </a:br>
            <a:r>
              <a:rPr lang="nl-NL" sz="4500" dirty="0">
                <a:solidFill>
                  <a:srgbClr val="202124"/>
                </a:solidFill>
              </a:rPr>
              <a:t>hoe het ook zij,</a:t>
            </a:r>
            <a:br>
              <a:rPr lang="nl-NL" sz="4500" dirty="0">
                <a:solidFill>
                  <a:srgbClr val="202124"/>
                </a:solidFill>
              </a:rPr>
            </a:br>
            <a:r>
              <a:rPr lang="nl-NL" sz="4500" dirty="0">
                <a:solidFill>
                  <a:srgbClr val="202124"/>
                </a:solidFill>
              </a:rPr>
              <a:t>Hij is erbij.</a:t>
            </a:r>
          </a:p>
          <a:p>
            <a:pPr marL="0" indent="0" algn="ctr">
              <a:buNone/>
            </a:pPr>
            <a:endParaRPr lang="nl-NL" sz="4500" dirty="0">
              <a:solidFill>
                <a:srgbClr val="202124"/>
              </a:solidFill>
            </a:endParaRPr>
          </a:p>
        </p:txBody>
      </p:sp>
    </p:spTree>
    <p:extLst>
      <p:ext uri="{BB962C8B-B14F-4D97-AF65-F5344CB8AC3E}">
        <p14:creationId xmlns:p14="http://schemas.microsoft.com/office/powerpoint/2010/main" val="2561127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FAD22A5-A4C5-4C36-B2B3-17DF63EBF333}"/>
              </a:ext>
            </a:extLst>
          </p:cNvPr>
          <p:cNvSpPr>
            <a:spLocks noGrp="1"/>
          </p:cNvSpPr>
          <p:nvPr>
            <p:ph type="body" idx="1"/>
          </p:nvPr>
        </p:nvSpPr>
        <p:spPr>
          <a:xfrm>
            <a:off x="210458" y="908164"/>
            <a:ext cx="8723085" cy="5041673"/>
          </a:xfrm>
        </p:spPr>
        <p:txBody>
          <a:bodyPr>
            <a:noAutofit/>
          </a:bodyPr>
          <a:lstStyle/>
          <a:p>
            <a:pPr marL="0" indent="0" algn="ctr">
              <a:buNone/>
            </a:pPr>
            <a:r>
              <a:rPr lang="nl-NL" sz="4500" dirty="0">
                <a:solidFill>
                  <a:srgbClr val="202124"/>
                </a:solidFill>
              </a:rPr>
              <a:t>Soms tilt God ons over bergen,</a:t>
            </a:r>
            <a:br>
              <a:rPr lang="nl-NL" sz="4500" dirty="0">
                <a:solidFill>
                  <a:srgbClr val="202124"/>
                </a:solidFill>
              </a:rPr>
            </a:br>
            <a:r>
              <a:rPr lang="nl-NL" sz="4500" dirty="0">
                <a:solidFill>
                  <a:srgbClr val="202124"/>
                </a:solidFill>
              </a:rPr>
              <a:t>soms voert Hij ons er omheen.</a:t>
            </a:r>
            <a:br>
              <a:rPr lang="nl-NL" sz="4500" dirty="0">
                <a:solidFill>
                  <a:srgbClr val="202124"/>
                </a:solidFill>
              </a:rPr>
            </a:br>
            <a:br>
              <a:rPr lang="nl-NL" sz="4500" dirty="0">
                <a:solidFill>
                  <a:srgbClr val="202124"/>
                </a:solidFill>
              </a:rPr>
            </a:br>
            <a:r>
              <a:rPr lang="nl-NL" sz="4500" dirty="0">
                <a:solidFill>
                  <a:srgbClr val="202124"/>
                </a:solidFill>
              </a:rPr>
              <a:t>Maar hoe zwaar de weg ook zijn zal,</a:t>
            </a:r>
            <a:br>
              <a:rPr lang="nl-NL" sz="4500" dirty="0">
                <a:solidFill>
                  <a:srgbClr val="202124"/>
                </a:solidFill>
              </a:rPr>
            </a:br>
            <a:r>
              <a:rPr lang="nl-NL" sz="4500" dirty="0">
                <a:solidFill>
                  <a:srgbClr val="202124"/>
                </a:solidFill>
              </a:rPr>
              <a:t>wij gaan niet alleen.</a:t>
            </a:r>
            <a:br>
              <a:rPr lang="nl-NL" sz="4500" dirty="0">
                <a:solidFill>
                  <a:srgbClr val="202124"/>
                </a:solidFill>
              </a:rPr>
            </a:br>
            <a:br>
              <a:rPr lang="nl-NL" sz="4500" dirty="0">
                <a:solidFill>
                  <a:srgbClr val="202124"/>
                </a:solidFill>
              </a:rPr>
            </a:br>
            <a:r>
              <a:rPr lang="nl-NL" sz="4500" dirty="0">
                <a:solidFill>
                  <a:srgbClr val="202124"/>
                </a:solidFill>
              </a:rPr>
              <a:t>Soms draagt Hij ons in zijn armen,</a:t>
            </a:r>
            <a:br>
              <a:rPr lang="nl-NL" sz="4500" dirty="0">
                <a:solidFill>
                  <a:srgbClr val="202124"/>
                </a:solidFill>
              </a:rPr>
            </a:br>
            <a:r>
              <a:rPr lang="nl-NL" sz="4500" dirty="0">
                <a:solidFill>
                  <a:srgbClr val="202124"/>
                </a:solidFill>
              </a:rPr>
              <a:t>soms laat Hij ons even gaan.</a:t>
            </a:r>
          </a:p>
          <a:p>
            <a:pPr marL="0" indent="0" algn="ctr">
              <a:buNone/>
            </a:pPr>
            <a:endParaRPr lang="nl-NL" sz="4500" dirty="0">
              <a:solidFill>
                <a:srgbClr val="202124"/>
              </a:solidFill>
            </a:endParaRPr>
          </a:p>
        </p:txBody>
      </p:sp>
    </p:spTree>
    <p:extLst>
      <p:ext uri="{BB962C8B-B14F-4D97-AF65-F5344CB8AC3E}">
        <p14:creationId xmlns:p14="http://schemas.microsoft.com/office/powerpoint/2010/main" val="1843866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FD482-B40F-F854-6C86-04ABC74C70AA}"/>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FDC40D7-50E2-D3BD-4E71-B97F5F976970}"/>
              </a:ext>
            </a:extLst>
          </p:cNvPr>
          <p:cNvSpPr>
            <a:spLocks noGrp="1"/>
          </p:cNvSpPr>
          <p:nvPr>
            <p:ph type="body" idx="1"/>
          </p:nvPr>
        </p:nvSpPr>
        <p:spPr>
          <a:xfrm>
            <a:off x="210458" y="2446678"/>
            <a:ext cx="8723085" cy="1964644"/>
          </a:xfrm>
        </p:spPr>
        <p:txBody>
          <a:bodyPr>
            <a:noAutofit/>
          </a:bodyPr>
          <a:lstStyle/>
          <a:p>
            <a:pPr marL="0" indent="0" algn="ctr">
              <a:buNone/>
            </a:pPr>
            <a:r>
              <a:rPr lang="nl-NL" sz="4500" dirty="0">
                <a:solidFill>
                  <a:srgbClr val="202124"/>
                </a:solidFill>
              </a:rPr>
              <a:t>Hoe het ook zij,</a:t>
            </a:r>
            <a:br>
              <a:rPr lang="nl-NL" sz="4500" dirty="0">
                <a:solidFill>
                  <a:srgbClr val="202124"/>
                </a:solidFill>
              </a:rPr>
            </a:br>
            <a:r>
              <a:rPr lang="nl-NL" sz="4500" dirty="0">
                <a:solidFill>
                  <a:srgbClr val="202124"/>
                </a:solidFill>
              </a:rPr>
              <a:t>hoe het ook zij,</a:t>
            </a:r>
            <a:br>
              <a:rPr lang="nl-NL" sz="4500" dirty="0">
                <a:solidFill>
                  <a:srgbClr val="202124"/>
                </a:solidFill>
              </a:rPr>
            </a:br>
            <a:r>
              <a:rPr lang="nl-NL" sz="4500" dirty="0">
                <a:solidFill>
                  <a:srgbClr val="202124"/>
                </a:solidFill>
              </a:rPr>
              <a:t>Hij is erbij.</a:t>
            </a:r>
          </a:p>
          <a:p>
            <a:pPr marL="0" indent="0" algn="ctr">
              <a:buNone/>
            </a:pPr>
            <a:endParaRPr lang="nl-NL" sz="4500" dirty="0">
              <a:solidFill>
                <a:srgbClr val="202124"/>
              </a:solidFill>
            </a:endParaRPr>
          </a:p>
          <a:p>
            <a:pPr marL="0" indent="0" algn="ctr">
              <a:buNone/>
            </a:pPr>
            <a:endParaRPr lang="nl-NL" sz="4500" dirty="0">
              <a:solidFill>
                <a:srgbClr val="202124"/>
              </a:solidFill>
            </a:endParaRPr>
          </a:p>
        </p:txBody>
      </p:sp>
    </p:spTree>
    <p:extLst>
      <p:ext uri="{BB962C8B-B14F-4D97-AF65-F5344CB8AC3E}">
        <p14:creationId xmlns:p14="http://schemas.microsoft.com/office/powerpoint/2010/main" val="753805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2DF6563E-C060-43F4-A508-05F9A90DCE84}"/>
              </a:ext>
            </a:extLst>
          </p:cNvPr>
          <p:cNvSpPr>
            <a:spLocks noGrp="1"/>
          </p:cNvSpPr>
          <p:nvPr>
            <p:ph type="body" idx="1"/>
          </p:nvPr>
        </p:nvSpPr>
        <p:spPr>
          <a:xfrm>
            <a:off x="628650" y="2128384"/>
            <a:ext cx="7886700" cy="2601232"/>
          </a:xfrm>
        </p:spPr>
        <p:txBody>
          <a:bodyPr>
            <a:normAutofit/>
          </a:bodyPr>
          <a:lstStyle/>
          <a:p>
            <a:pPr marL="0" indent="0" algn="ctr">
              <a:buNone/>
            </a:pPr>
            <a:r>
              <a:rPr lang="nl-NL" sz="4500" dirty="0">
                <a:solidFill>
                  <a:srgbClr val="202124"/>
                </a:solidFill>
              </a:rPr>
              <a:t>Hoe het ook zij,</a:t>
            </a:r>
            <a:br>
              <a:rPr lang="nl-NL" sz="4500" dirty="0">
                <a:solidFill>
                  <a:srgbClr val="202124"/>
                </a:solidFill>
              </a:rPr>
            </a:br>
            <a:r>
              <a:rPr lang="nl-NL" sz="4500" dirty="0">
                <a:solidFill>
                  <a:srgbClr val="202124"/>
                </a:solidFill>
              </a:rPr>
              <a:t>hoe het ook zij,</a:t>
            </a:r>
            <a:br>
              <a:rPr lang="nl-NL" sz="4500" dirty="0">
                <a:solidFill>
                  <a:srgbClr val="202124"/>
                </a:solidFill>
              </a:rPr>
            </a:br>
            <a:r>
              <a:rPr lang="nl-NL" sz="4500" dirty="0">
                <a:solidFill>
                  <a:srgbClr val="202124"/>
                </a:solidFill>
              </a:rPr>
              <a:t>hoe het ook zij,</a:t>
            </a:r>
            <a:br>
              <a:rPr lang="nl-NL" sz="4500" dirty="0">
                <a:solidFill>
                  <a:srgbClr val="202124"/>
                </a:solidFill>
              </a:rPr>
            </a:br>
            <a:r>
              <a:rPr lang="nl-NL" sz="4500" dirty="0">
                <a:solidFill>
                  <a:srgbClr val="202124"/>
                </a:solidFill>
              </a:rPr>
              <a:t>Hij is erbij.</a:t>
            </a:r>
          </a:p>
        </p:txBody>
      </p:sp>
    </p:spTree>
    <p:extLst>
      <p:ext uri="{BB962C8B-B14F-4D97-AF65-F5344CB8AC3E}">
        <p14:creationId xmlns:p14="http://schemas.microsoft.com/office/powerpoint/2010/main" val="2950267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3EB9B-BBF9-C2CB-7BB4-02B1ED5B5F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A7502E-1A1E-75BA-EC22-F360AFFEB025}"/>
              </a:ext>
            </a:extLst>
          </p:cNvPr>
          <p:cNvSpPr>
            <a:spLocks noGrp="1"/>
          </p:cNvSpPr>
          <p:nvPr>
            <p:ph type="title"/>
          </p:nvPr>
        </p:nvSpPr>
        <p:spPr/>
        <p:txBody>
          <a:bodyPr>
            <a:noAutofit/>
          </a:bodyPr>
          <a:lstStyle/>
          <a:p>
            <a:r>
              <a:rPr lang="nl-NL" sz="4500" b="1" dirty="0">
                <a:latin typeface="+mn-lt"/>
              </a:rPr>
              <a:t>Tafelen met God Almachtig</a:t>
            </a:r>
            <a:br>
              <a:rPr lang="nl-NL" sz="4500" b="1" dirty="0">
                <a:latin typeface="+mn-lt"/>
              </a:rPr>
            </a:br>
            <a:r>
              <a:rPr lang="nl-NL" sz="4500" b="1" dirty="0">
                <a:solidFill>
                  <a:schemeClr val="bg1">
                    <a:lumMod val="50000"/>
                  </a:schemeClr>
                </a:solidFill>
                <a:latin typeface="+mn-lt"/>
              </a:rPr>
              <a:t>Deel 1</a:t>
            </a:r>
          </a:p>
        </p:txBody>
      </p:sp>
    </p:spTree>
    <p:extLst>
      <p:ext uri="{BB962C8B-B14F-4D97-AF65-F5344CB8AC3E}">
        <p14:creationId xmlns:p14="http://schemas.microsoft.com/office/powerpoint/2010/main" val="2430333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3EB9B-BBF9-C2CB-7BB4-02B1ED5B5F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A7502E-1A1E-75BA-EC22-F360AFFEB025}"/>
              </a:ext>
            </a:extLst>
          </p:cNvPr>
          <p:cNvSpPr>
            <a:spLocks noGrp="1"/>
          </p:cNvSpPr>
          <p:nvPr>
            <p:ph type="title"/>
          </p:nvPr>
        </p:nvSpPr>
        <p:spPr>
          <a:xfrm>
            <a:off x="0" y="1251858"/>
            <a:ext cx="9144000" cy="4354285"/>
          </a:xfrm>
        </p:spPr>
        <p:txBody>
          <a:bodyPr>
            <a:noAutofit/>
          </a:bodyPr>
          <a:lstStyle/>
          <a:p>
            <a:pPr algn="ctr"/>
            <a:r>
              <a:rPr lang="nl-NL" sz="6000" b="1" dirty="0">
                <a:latin typeface="+mn-lt"/>
              </a:rPr>
              <a:t>Ziekte</a:t>
            </a:r>
            <a:br>
              <a:rPr lang="nl-NL" sz="6000" b="1" dirty="0">
                <a:latin typeface="+mn-lt"/>
              </a:rPr>
            </a:br>
            <a:br>
              <a:rPr lang="nl-NL" sz="6000" b="1" dirty="0">
                <a:latin typeface="+mn-lt"/>
              </a:rPr>
            </a:br>
            <a:r>
              <a:rPr lang="nl-NL" sz="6000" b="1" dirty="0">
                <a:latin typeface="+mn-lt"/>
              </a:rPr>
              <a:t>Oorlog</a:t>
            </a:r>
            <a:br>
              <a:rPr lang="nl-NL" sz="6000" b="1" dirty="0">
                <a:latin typeface="+mn-lt"/>
              </a:rPr>
            </a:br>
            <a:br>
              <a:rPr lang="nl-NL" sz="6000" b="1" dirty="0">
                <a:latin typeface="+mn-lt"/>
              </a:rPr>
            </a:br>
            <a:r>
              <a:rPr lang="nl-NL" sz="6000" b="1" dirty="0">
                <a:latin typeface="+mn-lt"/>
              </a:rPr>
              <a:t>Proefwerk</a:t>
            </a:r>
          </a:p>
        </p:txBody>
      </p:sp>
    </p:spTree>
    <p:extLst>
      <p:ext uri="{BB962C8B-B14F-4D97-AF65-F5344CB8AC3E}">
        <p14:creationId xmlns:p14="http://schemas.microsoft.com/office/powerpoint/2010/main" val="3250928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515350" cy="1325563"/>
          </a:xfrm>
        </p:spPr>
        <p:txBody>
          <a:bodyPr>
            <a:noAutofit/>
          </a:bodyPr>
          <a:lstStyle/>
          <a:p>
            <a:r>
              <a:rPr lang="nl-NL" sz="4500" b="1" dirty="0">
                <a:latin typeface="+mn-lt"/>
              </a:rPr>
              <a:t>Samen zingen: Opwekking 790</a:t>
            </a:r>
            <a:br>
              <a:rPr lang="nl-NL" sz="4500" b="1" dirty="0">
                <a:latin typeface="+mn-lt"/>
              </a:rPr>
            </a:br>
            <a:r>
              <a:rPr lang="nl-NL" sz="4500" b="1" dirty="0">
                <a:solidFill>
                  <a:schemeClr val="bg1">
                    <a:lumMod val="50000"/>
                  </a:schemeClr>
                </a:solidFill>
                <a:latin typeface="+mn-lt"/>
              </a:rPr>
              <a:t>God is mijn Herder</a:t>
            </a:r>
          </a:p>
        </p:txBody>
      </p:sp>
    </p:spTree>
    <p:extLst>
      <p:ext uri="{BB962C8B-B14F-4D97-AF65-F5344CB8AC3E}">
        <p14:creationId xmlns:p14="http://schemas.microsoft.com/office/powerpoint/2010/main" val="395949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ABCC9B-9286-D7FA-16E6-CD9C70C732B7}"/>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0646EF7-4F63-F9C0-F170-4E8FDAA64B3E}"/>
              </a:ext>
            </a:extLst>
          </p:cNvPr>
          <p:cNvSpPr>
            <a:spLocks noGrp="1"/>
          </p:cNvSpPr>
          <p:nvPr>
            <p:ph type="body" idx="1"/>
          </p:nvPr>
        </p:nvSpPr>
        <p:spPr>
          <a:xfrm>
            <a:off x="355600" y="312965"/>
            <a:ext cx="8432801" cy="6232070"/>
          </a:xfrm>
        </p:spPr>
        <p:txBody>
          <a:bodyPr>
            <a:noAutofit/>
          </a:bodyPr>
          <a:lstStyle/>
          <a:p>
            <a:pPr marL="0" indent="0" algn="ctr">
              <a:lnSpc>
                <a:spcPct val="107000"/>
              </a:lnSpc>
              <a:spcAft>
                <a:spcPts val="800"/>
              </a:spcAft>
              <a:buNone/>
            </a:pPr>
            <a:r>
              <a:rPr lang="nl-NL" sz="3600" b="1" kern="100" dirty="0">
                <a:effectLst/>
                <a:ea typeface="Calibri" panose="020F0502020204030204" pitchFamily="34" charset="0"/>
                <a:cs typeface="Times New Roman" panose="02020603050405020304" pitchFamily="18" charset="0"/>
              </a:rPr>
              <a:t>Contactmiddag </a:t>
            </a:r>
            <a:r>
              <a:rPr lang="nl-NL" sz="3600" kern="100" dirty="0">
                <a:effectLst/>
                <a:ea typeface="Calibri" panose="020F0502020204030204" pitchFamily="34" charset="0"/>
                <a:cs typeface="Times New Roman" panose="02020603050405020304" pitchFamily="18" charset="0"/>
              </a:rPr>
              <a:t>(voorheen Ouderenmiddag)</a:t>
            </a:r>
            <a:endParaRPr lang="nl-NL" sz="3600" kern="100" dirty="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nl-NL" sz="3600" kern="100" dirty="0">
                <a:effectLst/>
                <a:ea typeface="Calibri" panose="020F0502020204030204" pitchFamily="34" charset="0"/>
                <a:cs typeface="Times New Roman" panose="02020603050405020304" pitchFamily="18" charset="0"/>
              </a:rPr>
              <a:t>Onze volgende contactmiddag is op </a:t>
            </a:r>
            <a:r>
              <a:rPr lang="nl-NL" sz="3600" b="1" kern="100" dirty="0">
                <a:effectLst/>
                <a:ea typeface="Calibri" panose="020F0502020204030204" pitchFamily="34" charset="0"/>
                <a:cs typeface="Times New Roman" panose="02020603050405020304" pitchFamily="18" charset="0"/>
              </a:rPr>
              <a:t>donderdag 23 januari van 14.00 – 16.30 uur in de Voorhof.</a:t>
            </a:r>
            <a:r>
              <a:rPr lang="nl-NL" sz="3600" kern="100" dirty="0">
                <a:effectLst/>
                <a:ea typeface="Calibri" panose="020F0502020204030204" pitchFamily="34" charset="0"/>
                <a:cs typeface="Times New Roman" panose="02020603050405020304" pitchFamily="18" charset="0"/>
              </a:rPr>
              <a:t> Een ontspannen samenzijn. Kom gewoon binnenlopen. Iedereen is welkom ongeacht de leeftijd. Mocht u graag willen komen, maar geen vervoer hebben, dan kunt u bellen met de Diaconale Vriendendienst (</a:t>
            </a:r>
            <a:r>
              <a:rPr lang="nl-NL" sz="3600" kern="100" dirty="0" err="1">
                <a:effectLst/>
                <a:ea typeface="Calibri" panose="020F0502020204030204" pitchFamily="34" charset="0"/>
                <a:cs typeface="Times New Roman" panose="02020603050405020304" pitchFamily="18" charset="0"/>
              </a:rPr>
              <a:t>Aaltsje</a:t>
            </a:r>
            <a:r>
              <a:rPr lang="nl-NL" sz="3600" kern="100" dirty="0">
                <a:effectLst/>
                <a:ea typeface="Calibri" panose="020F0502020204030204" pitchFamily="34" charset="0"/>
                <a:cs typeface="Times New Roman" panose="02020603050405020304" pitchFamily="18" charset="0"/>
              </a:rPr>
              <a:t> </a:t>
            </a:r>
            <a:r>
              <a:rPr lang="nl-NL" sz="3600" kern="100" dirty="0" err="1">
                <a:effectLst/>
                <a:ea typeface="Calibri" panose="020F0502020204030204" pitchFamily="34" charset="0"/>
                <a:cs typeface="Times New Roman" panose="02020603050405020304" pitchFamily="18" charset="0"/>
              </a:rPr>
              <a:t>Idzenga</a:t>
            </a:r>
            <a:r>
              <a:rPr lang="nl-NL" sz="3600" kern="100" dirty="0">
                <a:effectLst/>
                <a:ea typeface="Calibri" panose="020F0502020204030204" pitchFamily="34" charset="0"/>
                <a:cs typeface="Times New Roman" panose="02020603050405020304" pitchFamily="18" charset="0"/>
              </a:rPr>
              <a:t>), tel. 243458. Zij gaat dan voor u vervoer regelen.</a:t>
            </a:r>
            <a:br>
              <a:rPr lang="nl-NL" sz="3600" kern="100" dirty="0">
                <a:effectLst/>
                <a:ea typeface="Calibri" panose="020F0502020204030204" pitchFamily="34" charset="0"/>
                <a:cs typeface="Times New Roman" panose="02020603050405020304" pitchFamily="18" charset="0"/>
              </a:rPr>
            </a:br>
            <a:endParaRPr lang="nl-NL" sz="3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5501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177127DE-DE68-4DF3-B807-E805A37C9A09}"/>
              </a:ext>
            </a:extLst>
          </p:cNvPr>
          <p:cNvSpPr>
            <a:spLocks noGrp="1"/>
          </p:cNvSpPr>
          <p:nvPr>
            <p:ph type="body" idx="1"/>
          </p:nvPr>
        </p:nvSpPr>
        <p:spPr>
          <a:xfrm>
            <a:off x="217714" y="2145507"/>
            <a:ext cx="8708572" cy="2566987"/>
          </a:xfrm>
        </p:spPr>
        <p:txBody>
          <a:bodyPr>
            <a:noAutofit/>
          </a:bodyPr>
          <a:lstStyle/>
          <a:p>
            <a:pPr marL="0" indent="0" algn="ctr">
              <a:buNone/>
            </a:pPr>
            <a:r>
              <a:rPr lang="nl-NL" sz="4500" dirty="0">
                <a:solidFill>
                  <a:srgbClr val="202124"/>
                </a:solidFill>
              </a:rPr>
              <a:t>God is mijn Herder, die mij weidt;</a:t>
            </a:r>
            <a:br>
              <a:rPr lang="nl-NL" sz="4500" dirty="0">
                <a:solidFill>
                  <a:srgbClr val="202124"/>
                </a:solidFill>
              </a:rPr>
            </a:br>
            <a:r>
              <a:rPr lang="nl-NL" sz="4500" dirty="0">
                <a:solidFill>
                  <a:srgbClr val="202124"/>
                </a:solidFill>
              </a:rPr>
              <a:t>in groene velden vind ik rust.</a:t>
            </a:r>
            <a:br>
              <a:rPr lang="nl-NL" sz="4500" dirty="0">
                <a:solidFill>
                  <a:srgbClr val="202124"/>
                </a:solidFill>
              </a:rPr>
            </a:br>
            <a:r>
              <a:rPr lang="nl-NL" sz="4500" dirty="0">
                <a:solidFill>
                  <a:srgbClr val="202124"/>
                </a:solidFill>
              </a:rPr>
              <a:t>Hij gaat mij voor naar stille wateren.</a:t>
            </a:r>
            <a:br>
              <a:rPr lang="nl-NL" sz="4500" dirty="0">
                <a:solidFill>
                  <a:srgbClr val="202124"/>
                </a:solidFill>
              </a:rPr>
            </a:br>
            <a:r>
              <a:rPr lang="nl-NL" sz="4500" dirty="0">
                <a:solidFill>
                  <a:srgbClr val="202124"/>
                </a:solidFill>
              </a:rPr>
              <a:t>Zijn goedheid verkwikt mijn ziel.</a:t>
            </a:r>
          </a:p>
        </p:txBody>
      </p:sp>
    </p:spTree>
    <p:extLst>
      <p:ext uri="{BB962C8B-B14F-4D97-AF65-F5344CB8AC3E}">
        <p14:creationId xmlns:p14="http://schemas.microsoft.com/office/powerpoint/2010/main" val="11895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3F1A0BE-9A77-4E09-A9B2-35FE214CA6D8}"/>
              </a:ext>
            </a:extLst>
          </p:cNvPr>
          <p:cNvSpPr>
            <a:spLocks noGrp="1"/>
          </p:cNvSpPr>
          <p:nvPr>
            <p:ph type="body" idx="1"/>
          </p:nvPr>
        </p:nvSpPr>
        <p:spPr>
          <a:xfrm>
            <a:off x="0" y="1823584"/>
            <a:ext cx="9144000" cy="3210832"/>
          </a:xfrm>
        </p:spPr>
        <p:txBody>
          <a:bodyPr>
            <a:normAutofit/>
          </a:bodyPr>
          <a:lstStyle/>
          <a:p>
            <a:pPr marL="0" indent="0" algn="ctr">
              <a:buNone/>
            </a:pPr>
            <a:r>
              <a:rPr lang="nl-NL" sz="4500" dirty="0">
                <a:solidFill>
                  <a:srgbClr val="202124"/>
                </a:solidFill>
              </a:rPr>
              <a:t>Heer, ik vertrouw op U alleen.</a:t>
            </a:r>
            <a:br>
              <a:rPr lang="nl-NL" sz="4500" dirty="0">
                <a:solidFill>
                  <a:srgbClr val="202124"/>
                </a:solidFill>
              </a:rPr>
            </a:br>
            <a:r>
              <a:rPr lang="nl-NL" sz="4500" dirty="0">
                <a:solidFill>
                  <a:srgbClr val="202124"/>
                </a:solidFill>
              </a:rPr>
              <a:t>Heer, ik vertrouw op U alleen.</a:t>
            </a:r>
            <a:br>
              <a:rPr lang="nl-NL" sz="4500" dirty="0">
                <a:solidFill>
                  <a:srgbClr val="202124"/>
                </a:solidFill>
              </a:rPr>
            </a:br>
            <a:r>
              <a:rPr lang="nl-NL" sz="4500" dirty="0">
                <a:solidFill>
                  <a:srgbClr val="202124"/>
                </a:solidFill>
              </a:rPr>
              <a:t>Want uw trouw en goedheid </a:t>
            </a:r>
            <a:br>
              <a:rPr lang="nl-NL" sz="4500" dirty="0">
                <a:solidFill>
                  <a:srgbClr val="202124"/>
                </a:solidFill>
              </a:rPr>
            </a:br>
            <a:r>
              <a:rPr lang="nl-NL" sz="4500" dirty="0">
                <a:solidFill>
                  <a:srgbClr val="202124"/>
                </a:solidFill>
              </a:rPr>
              <a:t>volgen mij;</a:t>
            </a:r>
            <a:br>
              <a:rPr lang="nl-NL" sz="4500" dirty="0">
                <a:solidFill>
                  <a:srgbClr val="202124"/>
                </a:solidFill>
              </a:rPr>
            </a:br>
            <a:r>
              <a:rPr lang="nl-NL" sz="4500" dirty="0">
                <a:solidFill>
                  <a:srgbClr val="202124"/>
                </a:solidFill>
              </a:rPr>
              <a:t>genade leidt mij naar huis.</a:t>
            </a:r>
          </a:p>
          <a:p>
            <a:pPr marL="0" indent="0" algn="ctr">
              <a:buNone/>
            </a:pPr>
            <a:endParaRPr lang="nl-NL" sz="4500" dirty="0">
              <a:solidFill>
                <a:srgbClr val="202124"/>
              </a:solidFill>
            </a:endParaRPr>
          </a:p>
        </p:txBody>
      </p:sp>
    </p:spTree>
    <p:extLst>
      <p:ext uri="{BB962C8B-B14F-4D97-AF65-F5344CB8AC3E}">
        <p14:creationId xmlns:p14="http://schemas.microsoft.com/office/powerpoint/2010/main" val="2513282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FAD22A5-A4C5-4C36-B2B3-17DF63EBF333}"/>
              </a:ext>
            </a:extLst>
          </p:cNvPr>
          <p:cNvSpPr>
            <a:spLocks noGrp="1"/>
          </p:cNvSpPr>
          <p:nvPr>
            <p:ph type="body" idx="1"/>
          </p:nvPr>
        </p:nvSpPr>
        <p:spPr>
          <a:xfrm>
            <a:off x="420915" y="1794556"/>
            <a:ext cx="8302171" cy="3268889"/>
          </a:xfrm>
        </p:spPr>
        <p:txBody>
          <a:bodyPr>
            <a:noAutofit/>
          </a:bodyPr>
          <a:lstStyle/>
          <a:p>
            <a:pPr marL="0" indent="0" algn="ctr">
              <a:buNone/>
            </a:pPr>
            <a:r>
              <a:rPr lang="nl-NL" sz="4500" dirty="0">
                <a:solidFill>
                  <a:srgbClr val="202124"/>
                </a:solidFill>
              </a:rPr>
              <a:t>Hij leidt mijn voeten in het spoor</a:t>
            </a:r>
            <a:br>
              <a:rPr lang="nl-NL" sz="4500" dirty="0">
                <a:solidFill>
                  <a:srgbClr val="202124"/>
                </a:solidFill>
              </a:rPr>
            </a:br>
            <a:r>
              <a:rPr lang="nl-NL" sz="4500" dirty="0">
                <a:solidFill>
                  <a:srgbClr val="202124"/>
                </a:solidFill>
              </a:rPr>
              <a:t>van recht en waarheid, tot zijn eer.</a:t>
            </a:r>
            <a:br>
              <a:rPr lang="nl-NL" sz="4500" dirty="0">
                <a:solidFill>
                  <a:srgbClr val="202124"/>
                </a:solidFill>
              </a:rPr>
            </a:br>
            <a:r>
              <a:rPr lang="nl-NL" sz="4500" dirty="0">
                <a:solidFill>
                  <a:srgbClr val="202124"/>
                </a:solidFill>
              </a:rPr>
              <a:t>Hij zalft mijn hoofd en schenkt</a:t>
            </a:r>
            <a:br>
              <a:rPr lang="nl-NL" sz="4500" dirty="0">
                <a:solidFill>
                  <a:srgbClr val="202124"/>
                </a:solidFill>
              </a:rPr>
            </a:br>
            <a:r>
              <a:rPr lang="nl-NL" sz="4500" dirty="0">
                <a:solidFill>
                  <a:srgbClr val="202124"/>
                </a:solidFill>
              </a:rPr>
              <a:t>mijn beker vol;</a:t>
            </a:r>
            <a:br>
              <a:rPr lang="nl-NL" sz="4500" dirty="0">
                <a:solidFill>
                  <a:srgbClr val="202124"/>
                </a:solidFill>
              </a:rPr>
            </a:br>
            <a:r>
              <a:rPr lang="nl-NL" sz="4500" dirty="0">
                <a:solidFill>
                  <a:srgbClr val="202124"/>
                </a:solidFill>
              </a:rPr>
              <a:t>een feestmaal staat voor mij klaar.</a:t>
            </a:r>
          </a:p>
          <a:p>
            <a:pPr marL="0" indent="0" algn="ctr">
              <a:buNone/>
            </a:pPr>
            <a:endParaRPr lang="nl-NL" sz="4500" dirty="0">
              <a:solidFill>
                <a:srgbClr val="202124"/>
              </a:solidFill>
            </a:endParaRPr>
          </a:p>
          <a:p>
            <a:pPr marL="0" indent="0" algn="ctr">
              <a:buNone/>
            </a:pPr>
            <a:endParaRPr lang="nl-NL" sz="4500" dirty="0">
              <a:solidFill>
                <a:srgbClr val="202124"/>
              </a:solidFill>
            </a:endParaRPr>
          </a:p>
          <a:p>
            <a:pPr marL="0" indent="0" algn="ctr">
              <a:buNone/>
            </a:pPr>
            <a:endParaRPr lang="nl-NL" sz="4500" dirty="0">
              <a:solidFill>
                <a:srgbClr val="202124"/>
              </a:solidFill>
            </a:endParaRPr>
          </a:p>
        </p:txBody>
      </p:sp>
    </p:spTree>
    <p:extLst>
      <p:ext uri="{BB962C8B-B14F-4D97-AF65-F5344CB8AC3E}">
        <p14:creationId xmlns:p14="http://schemas.microsoft.com/office/powerpoint/2010/main" val="2935206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B37D5-A8BA-F3AA-154A-A654DDF94A38}"/>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91900D8-605D-EFAA-7EDD-48692FE04F3D}"/>
              </a:ext>
            </a:extLst>
          </p:cNvPr>
          <p:cNvSpPr>
            <a:spLocks noGrp="1"/>
          </p:cNvSpPr>
          <p:nvPr>
            <p:ph type="body" idx="1"/>
          </p:nvPr>
        </p:nvSpPr>
        <p:spPr>
          <a:xfrm>
            <a:off x="0" y="1823584"/>
            <a:ext cx="9144000" cy="3210832"/>
          </a:xfrm>
        </p:spPr>
        <p:txBody>
          <a:bodyPr>
            <a:normAutofit/>
          </a:bodyPr>
          <a:lstStyle/>
          <a:p>
            <a:pPr marL="0" indent="0" algn="ctr">
              <a:buNone/>
            </a:pPr>
            <a:r>
              <a:rPr lang="nl-NL" sz="4500" dirty="0">
                <a:solidFill>
                  <a:srgbClr val="202124"/>
                </a:solidFill>
              </a:rPr>
              <a:t>Heer, ik vertrouw op U alleen.</a:t>
            </a:r>
            <a:br>
              <a:rPr lang="nl-NL" sz="4500" dirty="0">
                <a:solidFill>
                  <a:srgbClr val="202124"/>
                </a:solidFill>
              </a:rPr>
            </a:br>
            <a:r>
              <a:rPr lang="nl-NL" sz="4500" dirty="0">
                <a:solidFill>
                  <a:srgbClr val="202124"/>
                </a:solidFill>
              </a:rPr>
              <a:t>Heer, ik vertrouw op U alleen.</a:t>
            </a:r>
            <a:br>
              <a:rPr lang="nl-NL" sz="4500" dirty="0">
                <a:solidFill>
                  <a:srgbClr val="202124"/>
                </a:solidFill>
              </a:rPr>
            </a:br>
            <a:r>
              <a:rPr lang="nl-NL" sz="4500" dirty="0">
                <a:solidFill>
                  <a:srgbClr val="202124"/>
                </a:solidFill>
              </a:rPr>
              <a:t>Want uw trouw en goedheid </a:t>
            </a:r>
            <a:br>
              <a:rPr lang="nl-NL" sz="4500" dirty="0">
                <a:solidFill>
                  <a:srgbClr val="202124"/>
                </a:solidFill>
              </a:rPr>
            </a:br>
            <a:r>
              <a:rPr lang="nl-NL" sz="4500" dirty="0">
                <a:solidFill>
                  <a:srgbClr val="202124"/>
                </a:solidFill>
              </a:rPr>
              <a:t>volgen mij;</a:t>
            </a:r>
            <a:br>
              <a:rPr lang="nl-NL" sz="4500" dirty="0">
                <a:solidFill>
                  <a:srgbClr val="202124"/>
                </a:solidFill>
              </a:rPr>
            </a:br>
            <a:r>
              <a:rPr lang="nl-NL" sz="4500" dirty="0">
                <a:solidFill>
                  <a:srgbClr val="202124"/>
                </a:solidFill>
              </a:rPr>
              <a:t>genade leidt mij naar huis.</a:t>
            </a:r>
          </a:p>
          <a:p>
            <a:pPr marL="0" indent="0" algn="ctr">
              <a:buNone/>
            </a:pPr>
            <a:endParaRPr lang="nl-NL" sz="4500" dirty="0">
              <a:solidFill>
                <a:srgbClr val="202124"/>
              </a:solidFill>
            </a:endParaRPr>
          </a:p>
        </p:txBody>
      </p:sp>
    </p:spTree>
    <p:extLst>
      <p:ext uri="{BB962C8B-B14F-4D97-AF65-F5344CB8AC3E}">
        <p14:creationId xmlns:p14="http://schemas.microsoft.com/office/powerpoint/2010/main" val="3947361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2DF6563E-C060-43F4-A508-05F9A90DCE84}"/>
              </a:ext>
            </a:extLst>
          </p:cNvPr>
          <p:cNvSpPr>
            <a:spLocks noGrp="1"/>
          </p:cNvSpPr>
          <p:nvPr>
            <p:ph type="body" idx="1"/>
          </p:nvPr>
        </p:nvSpPr>
        <p:spPr>
          <a:xfrm>
            <a:off x="628650" y="1838098"/>
            <a:ext cx="7886700" cy="3181804"/>
          </a:xfrm>
        </p:spPr>
        <p:txBody>
          <a:bodyPr>
            <a:normAutofit/>
          </a:bodyPr>
          <a:lstStyle/>
          <a:p>
            <a:pPr marL="0" indent="0" algn="ctr">
              <a:buNone/>
            </a:pPr>
            <a:r>
              <a:rPr lang="nl-NL" sz="4500" dirty="0">
                <a:solidFill>
                  <a:srgbClr val="202124"/>
                </a:solidFill>
              </a:rPr>
              <a:t>Al moet ik door een donker dal,</a:t>
            </a:r>
            <a:br>
              <a:rPr lang="nl-NL" sz="4500" dirty="0">
                <a:solidFill>
                  <a:srgbClr val="202124"/>
                </a:solidFill>
              </a:rPr>
            </a:br>
            <a:r>
              <a:rPr lang="nl-NL" sz="4500" dirty="0">
                <a:solidFill>
                  <a:srgbClr val="202124"/>
                </a:solidFill>
              </a:rPr>
              <a:t>ook dan vrees ik de boze niet;</a:t>
            </a:r>
            <a:br>
              <a:rPr lang="nl-NL" sz="4500" dirty="0">
                <a:solidFill>
                  <a:srgbClr val="202124"/>
                </a:solidFill>
              </a:rPr>
            </a:br>
            <a:r>
              <a:rPr lang="nl-NL" sz="4500" dirty="0">
                <a:solidFill>
                  <a:srgbClr val="202124"/>
                </a:solidFill>
              </a:rPr>
              <a:t>want U bent bij mij en uw </a:t>
            </a:r>
            <a:br>
              <a:rPr lang="nl-NL" sz="4500" dirty="0">
                <a:solidFill>
                  <a:srgbClr val="202124"/>
                </a:solidFill>
              </a:rPr>
            </a:br>
            <a:r>
              <a:rPr lang="nl-NL" sz="4500" dirty="0">
                <a:solidFill>
                  <a:srgbClr val="202124"/>
                </a:solidFill>
              </a:rPr>
              <a:t>stok en staf</a:t>
            </a:r>
            <a:br>
              <a:rPr lang="nl-NL" sz="4500" dirty="0">
                <a:solidFill>
                  <a:srgbClr val="202124"/>
                </a:solidFill>
              </a:rPr>
            </a:br>
            <a:r>
              <a:rPr lang="nl-NL" sz="4500" dirty="0">
                <a:solidFill>
                  <a:srgbClr val="202124"/>
                </a:solidFill>
              </a:rPr>
              <a:t>vertroosten mij steeds opnieuw.</a:t>
            </a:r>
          </a:p>
        </p:txBody>
      </p:sp>
    </p:spTree>
    <p:extLst>
      <p:ext uri="{BB962C8B-B14F-4D97-AF65-F5344CB8AC3E}">
        <p14:creationId xmlns:p14="http://schemas.microsoft.com/office/powerpoint/2010/main" val="3673857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7F559-89A8-5D5B-0F4C-43056E5947F9}"/>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00E87BC-AB40-95EF-1E60-717FA0459FC0}"/>
              </a:ext>
            </a:extLst>
          </p:cNvPr>
          <p:cNvSpPr>
            <a:spLocks noGrp="1"/>
          </p:cNvSpPr>
          <p:nvPr>
            <p:ph type="body" idx="1"/>
          </p:nvPr>
        </p:nvSpPr>
        <p:spPr>
          <a:xfrm>
            <a:off x="0" y="1125878"/>
            <a:ext cx="9144000" cy="4606245"/>
          </a:xfrm>
        </p:spPr>
        <p:txBody>
          <a:bodyPr>
            <a:noAutofit/>
          </a:bodyPr>
          <a:lstStyle/>
          <a:p>
            <a:pPr marL="0" indent="0" algn="ctr">
              <a:buNone/>
            </a:pPr>
            <a:r>
              <a:rPr lang="nl-NL" sz="4500" dirty="0">
                <a:solidFill>
                  <a:srgbClr val="202124"/>
                </a:solidFill>
              </a:rPr>
              <a:t>Heer, ik vertrouw op U alleen.</a:t>
            </a:r>
            <a:br>
              <a:rPr lang="nl-NL" sz="4500" dirty="0">
                <a:solidFill>
                  <a:srgbClr val="202124"/>
                </a:solidFill>
              </a:rPr>
            </a:br>
            <a:r>
              <a:rPr lang="nl-NL" sz="4500" dirty="0">
                <a:solidFill>
                  <a:srgbClr val="202124"/>
                </a:solidFill>
              </a:rPr>
              <a:t>Heer, ik vertrouw op U alleen.</a:t>
            </a:r>
            <a:br>
              <a:rPr lang="nl-NL" sz="4500" dirty="0">
                <a:solidFill>
                  <a:srgbClr val="202124"/>
                </a:solidFill>
              </a:rPr>
            </a:br>
            <a:r>
              <a:rPr lang="nl-NL" sz="4500" dirty="0">
                <a:solidFill>
                  <a:srgbClr val="202124"/>
                </a:solidFill>
              </a:rPr>
              <a:t>Want uw trouw en goedheid </a:t>
            </a:r>
            <a:br>
              <a:rPr lang="nl-NL" sz="4500" dirty="0">
                <a:solidFill>
                  <a:srgbClr val="202124"/>
                </a:solidFill>
              </a:rPr>
            </a:br>
            <a:r>
              <a:rPr lang="nl-NL" sz="4500" dirty="0">
                <a:solidFill>
                  <a:srgbClr val="202124"/>
                </a:solidFill>
              </a:rPr>
              <a:t>volgen mij;</a:t>
            </a:r>
            <a:br>
              <a:rPr lang="nl-NL" sz="4500" dirty="0">
                <a:solidFill>
                  <a:srgbClr val="202124"/>
                </a:solidFill>
              </a:rPr>
            </a:br>
            <a:r>
              <a:rPr lang="nl-NL" sz="4500" dirty="0">
                <a:solidFill>
                  <a:srgbClr val="202124"/>
                </a:solidFill>
              </a:rPr>
              <a:t>genade leidt mij naar huis.</a:t>
            </a:r>
          </a:p>
          <a:p>
            <a:pPr marL="0" indent="0" algn="ctr">
              <a:buNone/>
            </a:pPr>
            <a:endParaRPr lang="nl-NL" sz="4500" dirty="0">
              <a:solidFill>
                <a:srgbClr val="202124"/>
              </a:solidFill>
            </a:endParaRPr>
          </a:p>
          <a:p>
            <a:pPr marL="0" indent="0" algn="ctr">
              <a:buNone/>
            </a:pPr>
            <a:r>
              <a:rPr lang="nl-NL" sz="4500" dirty="0">
                <a:solidFill>
                  <a:srgbClr val="202124"/>
                </a:solidFill>
              </a:rPr>
              <a:t>2x</a:t>
            </a:r>
          </a:p>
          <a:p>
            <a:pPr marL="0" indent="0" algn="ctr">
              <a:buNone/>
            </a:pPr>
            <a:endParaRPr lang="nl-NL" sz="4500" dirty="0">
              <a:solidFill>
                <a:srgbClr val="202124"/>
              </a:solidFill>
            </a:endParaRPr>
          </a:p>
        </p:txBody>
      </p:sp>
    </p:spTree>
    <p:extLst>
      <p:ext uri="{BB962C8B-B14F-4D97-AF65-F5344CB8AC3E}">
        <p14:creationId xmlns:p14="http://schemas.microsoft.com/office/powerpoint/2010/main" val="14451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3F1A0BE-9A77-4E09-A9B2-35FE214CA6D8}"/>
              </a:ext>
            </a:extLst>
          </p:cNvPr>
          <p:cNvSpPr>
            <a:spLocks noGrp="1"/>
          </p:cNvSpPr>
          <p:nvPr>
            <p:ph type="body" idx="1"/>
          </p:nvPr>
        </p:nvSpPr>
        <p:spPr>
          <a:xfrm>
            <a:off x="628650" y="2077584"/>
            <a:ext cx="7886700" cy="2702832"/>
          </a:xfrm>
        </p:spPr>
        <p:txBody>
          <a:bodyPr>
            <a:normAutofit/>
          </a:bodyPr>
          <a:lstStyle/>
          <a:p>
            <a:pPr marL="0" indent="0" algn="ctr">
              <a:buNone/>
            </a:pPr>
            <a:r>
              <a:rPr lang="nl-NL" sz="4500" dirty="0">
                <a:solidFill>
                  <a:srgbClr val="202124"/>
                </a:solidFill>
              </a:rPr>
              <a:t>Want uw trouw en goedheid</a:t>
            </a:r>
            <a:br>
              <a:rPr lang="nl-NL" sz="4500" dirty="0">
                <a:solidFill>
                  <a:srgbClr val="202124"/>
                </a:solidFill>
              </a:rPr>
            </a:br>
            <a:r>
              <a:rPr lang="nl-NL" sz="4500" dirty="0">
                <a:solidFill>
                  <a:srgbClr val="202124"/>
                </a:solidFill>
              </a:rPr>
              <a:t>volgen mij;</a:t>
            </a:r>
            <a:br>
              <a:rPr lang="nl-NL" sz="4500" dirty="0">
                <a:solidFill>
                  <a:srgbClr val="202124"/>
                </a:solidFill>
              </a:rPr>
            </a:br>
            <a:r>
              <a:rPr lang="nl-NL" sz="4500" dirty="0">
                <a:solidFill>
                  <a:srgbClr val="202124"/>
                </a:solidFill>
              </a:rPr>
              <a:t>genade leidt mij naar huis.</a:t>
            </a:r>
            <a:br>
              <a:rPr lang="nl-NL" sz="4500" dirty="0">
                <a:solidFill>
                  <a:srgbClr val="202124"/>
                </a:solidFill>
              </a:rPr>
            </a:br>
            <a:r>
              <a:rPr lang="nl-NL" sz="4500" dirty="0">
                <a:solidFill>
                  <a:srgbClr val="202124"/>
                </a:solidFill>
              </a:rPr>
              <a:t>Genade leidt mij naar huis.</a:t>
            </a:r>
          </a:p>
          <a:p>
            <a:pPr marL="0" indent="0" algn="ctr">
              <a:buNone/>
            </a:pPr>
            <a:endParaRPr lang="nl-NL" sz="4500" dirty="0">
              <a:solidFill>
                <a:srgbClr val="202124"/>
              </a:solidFill>
            </a:endParaRPr>
          </a:p>
          <a:p>
            <a:pPr marL="0" indent="0" algn="ctr">
              <a:buNone/>
            </a:pPr>
            <a:endParaRPr lang="nl-NL" sz="4500" dirty="0">
              <a:solidFill>
                <a:srgbClr val="202124"/>
              </a:solidFill>
            </a:endParaRPr>
          </a:p>
        </p:txBody>
      </p:sp>
    </p:spTree>
    <p:extLst>
      <p:ext uri="{BB962C8B-B14F-4D97-AF65-F5344CB8AC3E}">
        <p14:creationId xmlns:p14="http://schemas.microsoft.com/office/powerpoint/2010/main" val="3943206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12DF-0F87-70C6-91FC-2FA47E1B78C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4941DC-D2F3-F2C2-8592-ECB3B657B1E5}"/>
              </a:ext>
            </a:extLst>
          </p:cNvPr>
          <p:cNvSpPr>
            <a:spLocks noGrp="1"/>
          </p:cNvSpPr>
          <p:nvPr>
            <p:ph type="title"/>
          </p:nvPr>
        </p:nvSpPr>
        <p:spPr/>
        <p:txBody>
          <a:bodyPr>
            <a:noAutofit/>
          </a:bodyPr>
          <a:lstStyle/>
          <a:p>
            <a:r>
              <a:rPr lang="nl-NL" sz="4500" b="1" dirty="0">
                <a:latin typeface="+mn-lt"/>
              </a:rPr>
              <a:t>Tafelen met God Almachtig</a:t>
            </a:r>
            <a:br>
              <a:rPr lang="nl-NL" sz="4500" b="1" dirty="0">
                <a:latin typeface="+mn-lt"/>
              </a:rPr>
            </a:br>
            <a:r>
              <a:rPr lang="nl-NL" sz="4500" b="1" dirty="0">
                <a:solidFill>
                  <a:schemeClr val="bg1">
                    <a:lumMod val="50000"/>
                  </a:schemeClr>
                </a:solidFill>
                <a:latin typeface="+mn-lt"/>
              </a:rPr>
              <a:t>Deel 2</a:t>
            </a:r>
          </a:p>
        </p:txBody>
      </p:sp>
    </p:spTree>
    <p:extLst>
      <p:ext uri="{BB962C8B-B14F-4D97-AF65-F5344CB8AC3E}">
        <p14:creationId xmlns:p14="http://schemas.microsoft.com/office/powerpoint/2010/main" val="14420582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0E97C-439C-9C00-B6C2-D326477D52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0BB4418-D3CF-8350-5076-B03773273526}"/>
              </a:ext>
            </a:extLst>
          </p:cNvPr>
          <p:cNvSpPr>
            <a:spLocks noGrp="1"/>
          </p:cNvSpPr>
          <p:nvPr>
            <p:ph type="title"/>
          </p:nvPr>
        </p:nvSpPr>
        <p:spPr>
          <a:xfrm>
            <a:off x="0" y="1251858"/>
            <a:ext cx="9144000" cy="4354285"/>
          </a:xfrm>
        </p:spPr>
        <p:txBody>
          <a:bodyPr>
            <a:noAutofit/>
          </a:bodyPr>
          <a:lstStyle/>
          <a:p>
            <a:pPr algn="ctr"/>
            <a:r>
              <a:rPr lang="nl-NL" sz="6000" b="1" dirty="0">
                <a:latin typeface="+mn-lt"/>
              </a:rPr>
              <a:t>Overstroming</a:t>
            </a:r>
            <a:br>
              <a:rPr lang="nl-NL" sz="6000" b="1" dirty="0">
                <a:latin typeface="+mn-lt"/>
              </a:rPr>
            </a:br>
            <a:br>
              <a:rPr lang="nl-NL" sz="6000" b="1" dirty="0">
                <a:latin typeface="+mn-lt"/>
              </a:rPr>
            </a:br>
            <a:r>
              <a:rPr lang="nl-NL" sz="6000" b="1" dirty="0">
                <a:latin typeface="+mn-lt"/>
              </a:rPr>
              <a:t>Buitensluiting</a:t>
            </a:r>
            <a:br>
              <a:rPr lang="nl-NL" sz="6000" b="1" dirty="0">
                <a:latin typeface="+mn-lt"/>
              </a:rPr>
            </a:br>
            <a:br>
              <a:rPr lang="nl-NL" sz="6000" b="1" dirty="0">
                <a:latin typeface="+mn-lt"/>
              </a:rPr>
            </a:br>
            <a:r>
              <a:rPr lang="nl-NL" sz="6000" b="1" dirty="0">
                <a:latin typeface="+mn-lt"/>
              </a:rPr>
              <a:t>Aardbeving</a:t>
            </a:r>
          </a:p>
        </p:txBody>
      </p:sp>
    </p:spTree>
    <p:extLst>
      <p:ext uri="{BB962C8B-B14F-4D97-AF65-F5344CB8AC3E}">
        <p14:creationId xmlns:p14="http://schemas.microsoft.com/office/powerpoint/2010/main" val="1536235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F248C-E3F5-AA47-FB39-BAF94D3956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8F905B0-B42B-E242-BA26-B5C5E18D2C97}"/>
              </a:ext>
            </a:extLst>
          </p:cNvPr>
          <p:cNvSpPr>
            <a:spLocks noGrp="1"/>
          </p:cNvSpPr>
          <p:nvPr>
            <p:ph type="title"/>
          </p:nvPr>
        </p:nvSpPr>
        <p:spPr>
          <a:xfrm>
            <a:off x="628650" y="365126"/>
            <a:ext cx="8515350" cy="1325563"/>
          </a:xfrm>
        </p:spPr>
        <p:txBody>
          <a:bodyPr>
            <a:noAutofit/>
          </a:bodyPr>
          <a:lstStyle/>
          <a:p>
            <a:r>
              <a:rPr lang="nl-NL" sz="4500" b="1" dirty="0">
                <a:latin typeface="+mn-lt"/>
              </a:rPr>
              <a:t>Samen zingen: Opwekking 436</a:t>
            </a:r>
            <a:br>
              <a:rPr lang="nl-NL" sz="4500" b="1" dirty="0">
                <a:latin typeface="+mn-lt"/>
              </a:rPr>
            </a:br>
            <a:r>
              <a:rPr lang="nl-NL" sz="4500" b="1" dirty="0">
                <a:solidFill>
                  <a:schemeClr val="bg1">
                    <a:lumMod val="50000"/>
                  </a:schemeClr>
                </a:solidFill>
                <a:latin typeface="+mn-lt"/>
              </a:rPr>
              <a:t>Onze Vader</a:t>
            </a:r>
          </a:p>
        </p:txBody>
      </p:sp>
    </p:spTree>
    <p:extLst>
      <p:ext uri="{BB962C8B-B14F-4D97-AF65-F5344CB8AC3E}">
        <p14:creationId xmlns:p14="http://schemas.microsoft.com/office/powerpoint/2010/main" val="113636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5BBB29-0FB9-029C-5022-D58A96F50BE1}"/>
            </a:ext>
          </a:extLst>
        </p:cNvPr>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2A7C9621-29D1-E7D5-FAD6-20E7AC18C218}"/>
              </a:ext>
            </a:extLst>
          </p:cNvPr>
          <p:cNvGraphicFramePr>
            <a:graphicFrameLocks noChangeAspect="1"/>
          </p:cNvGraphicFramePr>
          <p:nvPr>
            <p:extLst>
              <p:ext uri="{D42A27DB-BD31-4B8C-83A1-F6EECF244321}">
                <p14:modId xmlns:p14="http://schemas.microsoft.com/office/powerpoint/2010/main" val="3849946510"/>
              </p:ext>
            </p:extLst>
          </p:nvPr>
        </p:nvGraphicFramePr>
        <p:xfrm>
          <a:off x="1552234" y="-639658"/>
          <a:ext cx="6039533" cy="8137316"/>
        </p:xfrm>
        <a:graphic>
          <a:graphicData uri="http://schemas.openxmlformats.org/presentationml/2006/ole">
            <mc:AlternateContent xmlns:mc="http://schemas.openxmlformats.org/markup-compatibility/2006">
              <mc:Choice xmlns:v="urn:schemas-microsoft-com:vml" Requires="v">
                <p:oleObj name="Acrobat Document" r:id="rId2" imgW="9067455" imgH="12831796" progId="Acrobat.Document.DC">
                  <p:embed/>
                </p:oleObj>
              </mc:Choice>
              <mc:Fallback>
                <p:oleObj name="Acrobat Document" r:id="rId2" imgW="9067455" imgH="12831796" progId="Acrobat.Document.DC">
                  <p:embed/>
                  <p:pic>
                    <p:nvPicPr>
                      <p:cNvPr id="2" name="Object 1">
                        <a:extLst>
                          <a:ext uri="{FF2B5EF4-FFF2-40B4-BE49-F238E27FC236}">
                            <a16:creationId xmlns:a16="http://schemas.microsoft.com/office/drawing/2014/main" id="{FD4B3952-A1C1-0089-DF87-0493C66438B3}"/>
                          </a:ext>
                        </a:extLst>
                      </p:cNvPr>
                      <p:cNvPicPr/>
                      <p:nvPr/>
                    </p:nvPicPr>
                    <p:blipFill>
                      <a:blip r:embed="rId3"/>
                      <a:stretch>
                        <a:fillRect/>
                      </a:stretch>
                    </p:blipFill>
                    <p:spPr>
                      <a:xfrm>
                        <a:off x="1552234" y="-639658"/>
                        <a:ext cx="6039533" cy="8137316"/>
                      </a:xfrm>
                      <a:prstGeom prst="rect">
                        <a:avLst/>
                      </a:prstGeom>
                    </p:spPr>
                  </p:pic>
                </p:oleObj>
              </mc:Fallback>
            </mc:AlternateContent>
          </a:graphicData>
        </a:graphic>
      </p:graphicFrame>
    </p:spTree>
    <p:extLst>
      <p:ext uri="{BB962C8B-B14F-4D97-AF65-F5344CB8AC3E}">
        <p14:creationId xmlns:p14="http://schemas.microsoft.com/office/powerpoint/2010/main" val="2895935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Mijn documenten\1muziekprogramma\opbergmappen liederen\EL 325 Onze Vader1a.BMP">
            <a:extLst>
              <a:ext uri="{FF2B5EF4-FFF2-40B4-BE49-F238E27FC236}">
                <a16:creationId xmlns:a16="http://schemas.microsoft.com/office/drawing/2014/main" id="{3C6262B6-4192-9A5F-E8CE-647DC9F2AC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31" b="7805"/>
          <a:stretch/>
        </p:blipFill>
        <p:spPr bwMode="auto">
          <a:xfrm>
            <a:off x="-3336" y="881413"/>
            <a:ext cx="9150672" cy="509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Mijn documenten\1muziekprogramma\opbergmappen liederen\EL 325 Onze Vader,refrein,a.BMP">
            <a:extLst>
              <a:ext uri="{FF2B5EF4-FFF2-40B4-BE49-F238E27FC236}">
                <a16:creationId xmlns:a16="http://schemas.microsoft.com/office/drawing/2014/main" id="{209E7F58-1910-6754-8F7D-B29E0518DEB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73" b="6528"/>
          <a:stretch/>
        </p:blipFill>
        <p:spPr bwMode="auto">
          <a:xfrm>
            <a:off x="0" y="568570"/>
            <a:ext cx="9144000" cy="572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Mijn documenten\1muziekprogramma\opbergmappen liederen\EL 325 Onze Vader2.BMP">
            <a:extLst>
              <a:ext uri="{FF2B5EF4-FFF2-40B4-BE49-F238E27FC236}">
                <a16:creationId xmlns:a16="http://schemas.microsoft.com/office/drawing/2014/main" id="{674799F2-1E02-2A3D-9A6B-BCC66E72E35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007" b="6258"/>
          <a:stretch/>
        </p:blipFill>
        <p:spPr bwMode="auto">
          <a:xfrm>
            <a:off x="-3638" y="774173"/>
            <a:ext cx="9151277" cy="530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Mijn documenten\1muziekprogramma\opbergmappen liederen\EL 325 Onze Vader,refrein,a.BMP">
            <a:extLst>
              <a:ext uri="{FF2B5EF4-FFF2-40B4-BE49-F238E27FC236}">
                <a16:creationId xmlns:a16="http://schemas.microsoft.com/office/drawing/2014/main" id="{23AFA7C0-9A32-733A-0254-F425165086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810" b="6369"/>
          <a:stretch/>
        </p:blipFill>
        <p:spPr bwMode="auto">
          <a:xfrm>
            <a:off x="-32389" y="550985"/>
            <a:ext cx="9208778" cy="575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Mijn documenten\1muziekprogramma\opbergmappen liederen\EL 325 Onze Vader3.BMP">
            <a:extLst>
              <a:ext uri="{FF2B5EF4-FFF2-40B4-BE49-F238E27FC236}">
                <a16:creationId xmlns:a16="http://schemas.microsoft.com/office/drawing/2014/main" id="{BA8CA421-5903-A40F-E1C3-EF9204D6D38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007" b="6551"/>
          <a:stretch/>
        </p:blipFill>
        <p:spPr bwMode="auto">
          <a:xfrm>
            <a:off x="-72205" y="744416"/>
            <a:ext cx="9288411" cy="536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L 325 Onze Vader3b">
            <a:extLst>
              <a:ext uri="{FF2B5EF4-FFF2-40B4-BE49-F238E27FC236}">
                <a16:creationId xmlns:a16="http://schemas.microsoft.com/office/drawing/2014/main" id="{44864DF1-EEF3-622E-2933-D2B815A96FC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722" b="34407"/>
          <a:stretch/>
        </p:blipFill>
        <p:spPr bwMode="auto">
          <a:xfrm>
            <a:off x="-60320" y="1351085"/>
            <a:ext cx="9264640" cy="415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F5E3C-F827-BBFE-B552-C4C5DB78C3B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B581BF-CC71-3802-AC1D-75369CD8B8D7}"/>
              </a:ext>
            </a:extLst>
          </p:cNvPr>
          <p:cNvSpPr>
            <a:spLocks noGrp="1"/>
          </p:cNvSpPr>
          <p:nvPr>
            <p:ph type="title"/>
          </p:nvPr>
        </p:nvSpPr>
        <p:spPr>
          <a:xfrm>
            <a:off x="628650" y="365126"/>
            <a:ext cx="8515350" cy="1325563"/>
          </a:xfrm>
        </p:spPr>
        <p:txBody>
          <a:bodyPr>
            <a:noAutofit/>
          </a:bodyPr>
          <a:lstStyle/>
          <a:p>
            <a:r>
              <a:rPr lang="nl-NL" sz="4500" b="1" dirty="0">
                <a:latin typeface="+mn-lt"/>
              </a:rPr>
              <a:t>Kinderlied</a:t>
            </a:r>
            <a:br>
              <a:rPr lang="nl-NL" sz="4500" b="1" dirty="0">
                <a:latin typeface="+mn-lt"/>
              </a:rPr>
            </a:br>
            <a:r>
              <a:rPr lang="nl-NL" sz="4500" b="1" dirty="0">
                <a:solidFill>
                  <a:schemeClr val="bg1">
                    <a:lumMod val="50000"/>
                  </a:schemeClr>
                </a:solidFill>
                <a:latin typeface="+mn-lt"/>
              </a:rPr>
              <a:t>In de circustent</a:t>
            </a:r>
          </a:p>
        </p:txBody>
      </p:sp>
    </p:spTree>
    <p:extLst>
      <p:ext uri="{BB962C8B-B14F-4D97-AF65-F5344CB8AC3E}">
        <p14:creationId xmlns:p14="http://schemas.microsoft.com/office/powerpoint/2010/main" val="13762015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CFDDE-AA85-0C4A-E949-C6B1A1B27695}"/>
            </a:ext>
          </a:extLst>
        </p:cNvPr>
        <p:cNvGrpSpPr/>
        <p:nvPr/>
      </p:nvGrpSpPr>
      <p:grpSpPr>
        <a:xfrm>
          <a:off x="0" y="0"/>
          <a:ext cx="0" cy="0"/>
          <a:chOff x="0" y="0"/>
          <a:chExt cx="0" cy="0"/>
        </a:xfrm>
      </p:grpSpPr>
      <p:pic>
        <p:nvPicPr>
          <p:cNvPr id="5" name="Onlinemedia 4" descr="Circustent Opwekkinglied voor kinderen">
            <a:hlinkClick r:id="" action="ppaction://media"/>
            <a:extLst>
              <a:ext uri="{FF2B5EF4-FFF2-40B4-BE49-F238E27FC236}">
                <a16:creationId xmlns:a16="http://schemas.microsoft.com/office/drawing/2014/main" id="{7086B923-1A81-4774-CC55-4722211EB58E}"/>
              </a:ext>
            </a:extLst>
          </p:cNvPr>
          <p:cNvPicPr>
            <a:picLocks noRot="1" noChangeAspect="1"/>
          </p:cNvPicPr>
          <p:nvPr>
            <a:videoFile r:link="rId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3407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7700288" y="5414288"/>
            <a:ext cx="1495082" cy="1495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latin typeface="Calibri" panose="020F0502020204030204" pitchFamily="34" charset="0"/>
                <a:ea typeface="ＭＳ Ｐゴシック" panose="020B0600070205080204" pitchFamily="34" charset="-128"/>
              </a:rPr>
              <a:t>Collecten</a:t>
            </a:r>
            <a:br>
              <a:rPr lang="nl-NL" altLang="nl-NL" sz="3600" b="1" dirty="0">
                <a:latin typeface="Calibri" panose="020F0502020204030204" pitchFamily="34" charset="0"/>
                <a:ea typeface="ＭＳ Ｐゴシック" panose="020B0600070205080204" pitchFamily="34" charset="-128"/>
              </a:rPr>
            </a:br>
            <a:br>
              <a:rPr lang="nl-NL" altLang="nl-NL" sz="3600" b="1" dirty="0">
                <a:latin typeface="Calibri" panose="020F0502020204030204" pitchFamily="34" charset="0"/>
                <a:ea typeface="ＭＳ Ｐゴシック" panose="020B0600070205080204" pitchFamily="34" charset="-128"/>
              </a:rPr>
            </a:br>
            <a:r>
              <a:rPr lang="nl-NL" altLang="nl-NL" sz="3600" dirty="0">
                <a:ea typeface="ＭＳ Ｐゴシック" panose="020B0600070205080204" pitchFamily="34" charset="-128"/>
              </a:rPr>
              <a:t>De 1</a:t>
            </a:r>
            <a:r>
              <a:rPr lang="nl-NL" altLang="nl-NL" sz="3600" baseline="30000" dirty="0">
                <a:ea typeface="ＭＳ Ｐゴシック" panose="020B0600070205080204" pitchFamily="34" charset="-128"/>
              </a:rPr>
              <a:t>e</a:t>
            </a:r>
            <a:r>
              <a:rPr lang="nl-NL" altLang="nl-NL" sz="3600" dirty="0">
                <a:ea typeface="ＭＳ Ｐゴシック" panose="020B0600070205080204" pitchFamily="34" charset="-128"/>
              </a:rPr>
              <a:t> collecte is bestemd voor het gezamenlijk jeugdwerk. </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onderhoud van dit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 of </a:t>
            </a:r>
            <a:r>
              <a:rPr lang="nl-NL" altLang="nl-NL" sz="3600" dirty="0" err="1">
                <a:ea typeface="ＭＳ Ｐゴシック" panose="020B0600070205080204" pitchFamily="34" charset="-128"/>
              </a:rPr>
              <a:t>Appostel</a:t>
            </a:r>
            <a:r>
              <a:rPr lang="nl-NL" altLang="nl-NL" sz="3600" dirty="0">
                <a:ea typeface="ＭＳ Ｐゴシック" panose="020B0600070205080204" pitchFamily="34" charset="-128"/>
              </a:rPr>
              <a:t> kunt u </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thuis of in 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pic>
        <p:nvPicPr>
          <p:cNvPr id="1026" name="Picture 2" descr="Appostel app – Protestantse gemeente – Aduard – Den Ham – Fransum">
            <a:extLst>
              <a:ext uri="{FF2B5EF4-FFF2-40B4-BE49-F238E27FC236}">
                <a16:creationId xmlns:a16="http://schemas.microsoft.com/office/drawing/2014/main" id="{AEB8D964-3F4E-7774-BE70-9CB04AF86F2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097" r="20732" b="30983"/>
          <a:stretch/>
        </p:blipFill>
        <p:spPr bwMode="auto">
          <a:xfrm>
            <a:off x="5959010" y="5400003"/>
            <a:ext cx="1700248" cy="149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8563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8515350" cy="1325563"/>
          </a:xfrm>
        </p:spPr>
        <p:txBody>
          <a:bodyPr>
            <a:noAutofit/>
          </a:bodyPr>
          <a:lstStyle/>
          <a:p>
            <a:r>
              <a:rPr lang="nl-NL" sz="4500" b="1" dirty="0">
                <a:latin typeface="+mn-lt"/>
              </a:rPr>
              <a:t>Samen zingen: Opwekking 807</a:t>
            </a:r>
            <a:br>
              <a:rPr lang="nl-NL" sz="4500" b="1" dirty="0">
                <a:latin typeface="+mn-lt"/>
              </a:rPr>
            </a:br>
            <a:r>
              <a:rPr lang="nl-NL" sz="4500" b="1" dirty="0">
                <a:solidFill>
                  <a:schemeClr val="bg1">
                    <a:lumMod val="50000"/>
                  </a:schemeClr>
                </a:solidFill>
                <a:latin typeface="+mn-lt"/>
              </a:rPr>
              <a:t>God van licht</a:t>
            </a:r>
          </a:p>
        </p:txBody>
      </p:sp>
    </p:spTree>
    <p:extLst>
      <p:ext uri="{BB962C8B-B14F-4D97-AF65-F5344CB8AC3E}">
        <p14:creationId xmlns:p14="http://schemas.microsoft.com/office/powerpoint/2010/main" val="175832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grafische vormgeving, Kleurrijkheid, Graphics&#10;&#10;Door AI gegenereerde inhoud is mogelijk onjuist.">
            <a:extLst>
              <a:ext uri="{FF2B5EF4-FFF2-40B4-BE49-F238E27FC236}">
                <a16:creationId xmlns:a16="http://schemas.microsoft.com/office/drawing/2014/main" id="{DBCF8933-B761-0717-75C9-B6A0AF220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31" y="361043"/>
            <a:ext cx="10424462" cy="6135914"/>
          </a:xfrm>
          <a:prstGeom prst="rect">
            <a:avLst/>
          </a:prstGeom>
        </p:spPr>
      </p:pic>
    </p:spTree>
    <p:extLst>
      <p:ext uri="{BB962C8B-B14F-4D97-AF65-F5344CB8AC3E}">
        <p14:creationId xmlns:p14="http://schemas.microsoft.com/office/powerpoint/2010/main" val="34916443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C77D63D-0B56-496C-926C-55C59AB7A267}"/>
              </a:ext>
            </a:extLst>
          </p:cNvPr>
          <p:cNvSpPr>
            <a:spLocks noGrp="1"/>
          </p:cNvSpPr>
          <p:nvPr>
            <p:ph idx="1"/>
          </p:nvPr>
        </p:nvSpPr>
        <p:spPr>
          <a:xfrm>
            <a:off x="79829" y="1823584"/>
            <a:ext cx="8984342" cy="3210832"/>
          </a:xfrm>
        </p:spPr>
        <p:txBody>
          <a:bodyPr>
            <a:noAutofit/>
          </a:bodyPr>
          <a:lstStyle/>
          <a:p>
            <a:pPr marL="0" indent="0" algn="ctr">
              <a:buNone/>
            </a:pPr>
            <a:r>
              <a:rPr lang="nl-NL" sz="4500" dirty="0"/>
              <a:t>In mijn twijfels, mijn verdriet,</a:t>
            </a:r>
            <a:br>
              <a:rPr lang="nl-NL" sz="4500" dirty="0"/>
            </a:br>
            <a:r>
              <a:rPr lang="nl-NL" sz="4500" dirty="0"/>
              <a:t>in mijn falen ontbreekt U niet.</a:t>
            </a:r>
            <a:br>
              <a:rPr lang="nl-NL" sz="4500" dirty="0"/>
            </a:br>
            <a:r>
              <a:rPr lang="nl-NL" sz="4500" dirty="0"/>
              <a:t>In uw liefde reist U mee.</a:t>
            </a:r>
            <a:br>
              <a:rPr lang="nl-NL" sz="4500" dirty="0"/>
            </a:br>
            <a:r>
              <a:rPr lang="nl-NL" sz="4500" dirty="0"/>
              <a:t>U bent de rust als het stormt op zee.</a:t>
            </a:r>
            <a:br>
              <a:rPr lang="nl-NL" sz="4500" dirty="0"/>
            </a:br>
            <a:r>
              <a:rPr lang="nl-NL" sz="4500" dirty="0"/>
              <a:t>U bent de rust als het stormt op zee. </a:t>
            </a:r>
          </a:p>
        </p:txBody>
      </p:sp>
    </p:spTree>
    <p:extLst>
      <p:ext uri="{BB962C8B-B14F-4D97-AF65-F5344CB8AC3E}">
        <p14:creationId xmlns:p14="http://schemas.microsoft.com/office/powerpoint/2010/main" val="189963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A5C8CC7-F9C3-4CC5-9DD9-CD4DAB7AC2A7}"/>
              </a:ext>
            </a:extLst>
          </p:cNvPr>
          <p:cNvSpPr/>
          <p:nvPr/>
        </p:nvSpPr>
        <p:spPr>
          <a:xfrm>
            <a:off x="211591" y="1305342"/>
            <a:ext cx="8720819" cy="4247317"/>
          </a:xfrm>
          <a:prstGeom prst="rect">
            <a:avLst/>
          </a:prstGeom>
        </p:spPr>
        <p:txBody>
          <a:bodyPr wrap="square">
            <a:spAutoFit/>
          </a:bodyPr>
          <a:lstStyle/>
          <a:p>
            <a:pPr algn="ctr"/>
            <a:r>
              <a:rPr lang="nl-NL" sz="4500" dirty="0"/>
              <a:t>In mijn onrust neemt U mijn hand;</a:t>
            </a:r>
            <a:br>
              <a:rPr lang="nl-NL" sz="4500" dirty="0"/>
            </a:br>
            <a:r>
              <a:rPr lang="nl-NL" sz="4500" dirty="0"/>
              <a:t>in mijn vragen houdt </a:t>
            </a:r>
            <a:br>
              <a:rPr lang="nl-NL" sz="4500" dirty="0"/>
            </a:br>
            <a:r>
              <a:rPr lang="nl-NL" sz="4500" dirty="0"/>
              <a:t>uw Woord stand.</a:t>
            </a:r>
            <a:br>
              <a:rPr lang="nl-NL" sz="4500" dirty="0"/>
            </a:br>
            <a:r>
              <a:rPr lang="nl-NL" sz="4500" dirty="0"/>
              <a:t>In uw liefde reist U mee.</a:t>
            </a:r>
            <a:br>
              <a:rPr lang="nl-NL" sz="4500" dirty="0"/>
            </a:br>
            <a:r>
              <a:rPr lang="nl-NL" sz="4500" dirty="0"/>
              <a:t>U bent de rust als het stormt op zee.</a:t>
            </a:r>
            <a:br>
              <a:rPr lang="nl-NL" sz="4500" dirty="0"/>
            </a:br>
            <a:r>
              <a:rPr lang="nl-NL" sz="4500" dirty="0"/>
              <a:t>U bent de rust als het stormt op zee. </a:t>
            </a:r>
          </a:p>
        </p:txBody>
      </p:sp>
    </p:spTree>
    <p:extLst>
      <p:ext uri="{BB962C8B-B14F-4D97-AF65-F5344CB8AC3E}">
        <p14:creationId xmlns:p14="http://schemas.microsoft.com/office/powerpoint/2010/main" val="2546186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tekst 2">
            <a:extLst>
              <a:ext uri="{FF2B5EF4-FFF2-40B4-BE49-F238E27FC236}">
                <a16:creationId xmlns:a16="http://schemas.microsoft.com/office/drawing/2014/main" id="{339199FD-1DE2-4B89-9083-E50C4EC35393}"/>
              </a:ext>
            </a:extLst>
          </p:cNvPr>
          <p:cNvSpPr>
            <a:spLocks noGrp="1" noChangeArrowheads="1"/>
          </p:cNvSpPr>
          <p:nvPr>
            <p:ph type="body" idx="1"/>
          </p:nvPr>
        </p:nvSpPr>
        <p:spPr>
          <a:xfrm>
            <a:off x="314325" y="600075"/>
            <a:ext cx="8515350" cy="5657850"/>
          </a:xfrm>
        </p:spPr>
        <p:txBody>
          <a:bodyPr>
            <a:noAutofit/>
          </a:bodyPr>
          <a:lstStyle/>
          <a:p>
            <a:pPr marL="0" indent="0" algn="ctr">
              <a:buNone/>
            </a:pPr>
            <a:r>
              <a:rPr lang="nl-NL" altLang="nl-NL" sz="4500" dirty="0"/>
              <a:t>God van licht, wees mijn gids.</a:t>
            </a:r>
            <a:br>
              <a:rPr lang="nl-NL" altLang="nl-NL" sz="4500" dirty="0"/>
            </a:br>
            <a:r>
              <a:rPr lang="nl-NL" altLang="nl-NL" sz="4500" dirty="0"/>
              <a:t>Leid mij door het donker.</a:t>
            </a:r>
            <a:br>
              <a:rPr lang="nl-NL" altLang="nl-NL" sz="4500" dirty="0"/>
            </a:br>
            <a:r>
              <a:rPr lang="nl-NL" altLang="nl-NL" sz="4500" dirty="0"/>
              <a:t>Ik vertrouw op U.</a:t>
            </a:r>
            <a:br>
              <a:rPr lang="nl-NL" altLang="nl-NL" sz="4500" dirty="0"/>
            </a:br>
            <a:r>
              <a:rPr lang="nl-NL" altLang="nl-NL" sz="4500" dirty="0"/>
              <a:t>God van licht, wees mijn gids.</a:t>
            </a:r>
            <a:br>
              <a:rPr lang="nl-NL" altLang="nl-NL" sz="4500" dirty="0"/>
            </a:br>
            <a:r>
              <a:rPr lang="nl-NL" altLang="nl-NL" sz="4500" dirty="0"/>
              <a:t>Leid mij door het donker</a:t>
            </a:r>
            <a:br>
              <a:rPr lang="nl-NL" altLang="nl-NL" sz="4500" dirty="0"/>
            </a:br>
            <a:r>
              <a:rPr lang="nl-NL" altLang="nl-NL" sz="4500" dirty="0"/>
              <a:t>veilig naar de kust waar U woont.</a:t>
            </a:r>
            <a:br>
              <a:rPr lang="nl-NL" altLang="nl-NL" sz="4500" dirty="0"/>
            </a:br>
            <a:r>
              <a:rPr lang="nl-NL" altLang="nl-NL" sz="4500" dirty="0"/>
              <a:t>Waar U woont,</a:t>
            </a:r>
            <a:br>
              <a:rPr lang="nl-NL" altLang="nl-NL" sz="4500" dirty="0"/>
            </a:br>
            <a:r>
              <a:rPr lang="nl-NL" altLang="nl-NL" sz="4500" dirty="0"/>
              <a:t>waar U woont,</a:t>
            </a:r>
            <a:br>
              <a:rPr lang="nl-NL" altLang="nl-NL" sz="4500" dirty="0"/>
            </a:br>
            <a:r>
              <a:rPr lang="nl-NL" altLang="nl-NL" sz="4500" dirty="0"/>
              <a:t>waar U woont.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A45D3F0-EA7B-4D6B-BACB-09C9B57D3367}"/>
              </a:ext>
            </a:extLst>
          </p:cNvPr>
          <p:cNvSpPr>
            <a:spLocks noGrp="1"/>
          </p:cNvSpPr>
          <p:nvPr>
            <p:ph idx="1"/>
          </p:nvPr>
        </p:nvSpPr>
        <p:spPr>
          <a:xfrm>
            <a:off x="130629" y="1838098"/>
            <a:ext cx="8882743" cy="3181804"/>
          </a:xfrm>
        </p:spPr>
        <p:txBody>
          <a:bodyPr>
            <a:noAutofit/>
          </a:bodyPr>
          <a:lstStyle/>
          <a:p>
            <a:pPr marL="0" indent="0" algn="ctr">
              <a:buNone/>
            </a:pPr>
            <a:r>
              <a:rPr lang="nl-NL" sz="4500" dirty="0"/>
              <a:t>Storm en golven vrees ik niet.</a:t>
            </a:r>
            <a:br>
              <a:rPr lang="nl-NL" sz="4500" dirty="0"/>
            </a:br>
            <a:r>
              <a:rPr lang="nl-NL" sz="4500" dirty="0"/>
              <a:t>In de morgen zing ik mijn lied.</a:t>
            </a:r>
            <a:br>
              <a:rPr lang="nl-NL" sz="4500" dirty="0"/>
            </a:br>
            <a:r>
              <a:rPr lang="nl-NL" sz="4500" dirty="0"/>
              <a:t>In uw liefde reist U mee.</a:t>
            </a:r>
            <a:br>
              <a:rPr lang="nl-NL" sz="4500" dirty="0"/>
            </a:br>
            <a:r>
              <a:rPr lang="nl-NL" sz="4500" dirty="0"/>
              <a:t>U bent de rust als het stormt op zee.</a:t>
            </a:r>
            <a:br>
              <a:rPr lang="nl-NL" sz="4500" dirty="0"/>
            </a:br>
            <a:r>
              <a:rPr lang="nl-NL" sz="4500" dirty="0"/>
              <a:t>U bent de rust als het stormt op zee. </a:t>
            </a:r>
          </a:p>
        </p:txBody>
      </p:sp>
    </p:spTree>
    <p:extLst>
      <p:ext uri="{BB962C8B-B14F-4D97-AF65-F5344CB8AC3E}">
        <p14:creationId xmlns:p14="http://schemas.microsoft.com/office/powerpoint/2010/main" val="156492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A975F-A8A1-1F7B-894B-AD58759DDD69}"/>
            </a:ext>
          </a:extLst>
        </p:cNvPr>
        <p:cNvGrpSpPr/>
        <p:nvPr/>
      </p:nvGrpSpPr>
      <p:grpSpPr>
        <a:xfrm>
          <a:off x="0" y="0"/>
          <a:ext cx="0" cy="0"/>
          <a:chOff x="0" y="0"/>
          <a:chExt cx="0" cy="0"/>
        </a:xfrm>
      </p:grpSpPr>
      <p:sp>
        <p:nvSpPr>
          <p:cNvPr id="24578" name="Tijdelijke aanduiding voor tekst 2">
            <a:extLst>
              <a:ext uri="{FF2B5EF4-FFF2-40B4-BE49-F238E27FC236}">
                <a16:creationId xmlns:a16="http://schemas.microsoft.com/office/drawing/2014/main" id="{98BD2D38-8B76-858A-D7BE-70ACE83305F7}"/>
              </a:ext>
            </a:extLst>
          </p:cNvPr>
          <p:cNvSpPr>
            <a:spLocks noGrp="1" noChangeArrowheads="1"/>
          </p:cNvSpPr>
          <p:nvPr>
            <p:ph type="body" idx="1"/>
          </p:nvPr>
        </p:nvSpPr>
        <p:spPr>
          <a:xfrm>
            <a:off x="314325" y="600075"/>
            <a:ext cx="8515350" cy="5657850"/>
          </a:xfrm>
        </p:spPr>
        <p:txBody>
          <a:bodyPr>
            <a:noAutofit/>
          </a:bodyPr>
          <a:lstStyle/>
          <a:p>
            <a:pPr marL="0" indent="0" algn="ctr">
              <a:buNone/>
            </a:pPr>
            <a:r>
              <a:rPr lang="nl-NL" altLang="nl-NL" sz="4500" dirty="0"/>
              <a:t>God van licht, wees mijn gids.</a:t>
            </a:r>
            <a:br>
              <a:rPr lang="nl-NL" altLang="nl-NL" sz="4500" dirty="0"/>
            </a:br>
            <a:r>
              <a:rPr lang="nl-NL" altLang="nl-NL" sz="4500" dirty="0"/>
              <a:t>Leid mij door het donker.</a:t>
            </a:r>
            <a:br>
              <a:rPr lang="nl-NL" altLang="nl-NL" sz="4500" dirty="0"/>
            </a:br>
            <a:r>
              <a:rPr lang="nl-NL" altLang="nl-NL" sz="4500" dirty="0"/>
              <a:t>Ik vertrouw op U.</a:t>
            </a:r>
            <a:br>
              <a:rPr lang="nl-NL" altLang="nl-NL" sz="4500" dirty="0"/>
            </a:br>
            <a:r>
              <a:rPr lang="nl-NL" altLang="nl-NL" sz="4500" dirty="0"/>
              <a:t>God van licht, wees mijn gids.</a:t>
            </a:r>
            <a:br>
              <a:rPr lang="nl-NL" altLang="nl-NL" sz="4500" dirty="0"/>
            </a:br>
            <a:r>
              <a:rPr lang="nl-NL" altLang="nl-NL" sz="4500" dirty="0"/>
              <a:t>Leid mij door het donker</a:t>
            </a:r>
            <a:br>
              <a:rPr lang="nl-NL" altLang="nl-NL" sz="4500" dirty="0"/>
            </a:br>
            <a:r>
              <a:rPr lang="nl-NL" altLang="nl-NL" sz="4500" dirty="0"/>
              <a:t>veilig naar de kust waar U woont.</a:t>
            </a:r>
            <a:br>
              <a:rPr lang="nl-NL" altLang="nl-NL" sz="4500" dirty="0"/>
            </a:br>
            <a:r>
              <a:rPr lang="nl-NL" altLang="nl-NL" sz="4500" dirty="0"/>
              <a:t>Waar U woont,</a:t>
            </a:r>
            <a:br>
              <a:rPr lang="nl-NL" altLang="nl-NL" sz="4500" dirty="0"/>
            </a:br>
            <a:r>
              <a:rPr lang="nl-NL" altLang="nl-NL" sz="4500" dirty="0"/>
              <a:t>waar U woont,</a:t>
            </a:r>
            <a:br>
              <a:rPr lang="nl-NL" altLang="nl-NL" sz="4500" dirty="0"/>
            </a:br>
            <a:r>
              <a:rPr lang="nl-NL" altLang="nl-NL" sz="4500" dirty="0"/>
              <a:t>waar U woont.</a:t>
            </a:r>
          </a:p>
        </p:txBody>
      </p:sp>
    </p:spTree>
    <p:extLst>
      <p:ext uri="{BB962C8B-B14F-4D97-AF65-F5344CB8AC3E}">
        <p14:creationId xmlns:p14="http://schemas.microsoft.com/office/powerpoint/2010/main" val="15137265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22C20C6-9DA1-4B48-8DE7-EB8F5278A7CD}"/>
              </a:ext>
            </a:extLst>
          </p:cNvPr>
          <p:cNvSpPr>
            <a:spLocks noGrp="1"/>
          </p:cNvSpPr>
          <p:nvPr>
            <p:ph idx="1"/>
          </p:nvPr>
        </p:nvSpPr>
        <p:spPr>
          <a:xfrm>
            <a:off x="628650" y="1729241"/>
            <a:ext cx="7886700" cy="3399518"/>
          </a:xfrm>
        </p:spPr>
        <p:txBody>
          <a:bodyPr>
            <a:noAutofit/>
          </a:bodyPr>
          <a:lstStyle/>
          <a:p>
            <a:pPr marL="0" indent="0" algn="ctr">
              <a:buNone/>
            </a:pPr>
            <a:r>
              <a:rPr lang="nl-NL" sz="4500" dirty="0"/>
              <a:t>U schijnt feller</a:t>
            </a:r>
            <a:br>
              <a:rPr lang="nl-NL" sz="4500" dirty="0"/>
            </a:br>
            <a:r>
              <a:rPr lang="nl-NL" sz="4500" dirty="0"/>
              <a:t>dan de sterren.</a:t>
            </a:r>
            <a:br>
              <a:rPr lang="nl-NL" sz="4500" dirty="0"/>
            </a:br>
            <a:r>
              <a:rPr lang="nl-NL" sz="4500" dirty="0"/>
              <a:t>Heer, U leidt ons door de storm.</a:t>
            </a:r>
          </a:p>
          <a:p>
            <a:pPr marL="0" indent="0" algn="ctr">
              <a:buNone/>
            </a:pPr>
            <a:endParaRPr lang="nl-NL" sz="4500" dirty="0"/>
          </a:p>
          <a:p>
            <a:pPr marL="0" indent="0" algn="ctr">
              <a:buNone/>
            </a:pPr>
            <a:r>
              <a:rPr lang="nl-NL" sz="4500" dirty="0"/>
              <a:t>4x </a:t>
            </a:r>
          </a:p>
          <a:p>
            <a:pPr marL="0" indent="0" algn="ctr">
              <a:buNone/>
            </a:pPr>
            <a:endParaRPr lang="nl-NL" sz="4500" dirty="0"/>
          </a:p>
        </p:txBody>
      </p:sp>
    </p:spTree>
    <p:extLst>
      <p:ext uri="{BB962C8B-B14F-4D97-AF65-F5344CB8AC3E}">
        <p14:creationId xmlns:p14="http://schemas.microsoft.com/office/powerpoint/2010/main" val="13512701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28C34-AFA9-5730-2F23-A49E0BC20370}"/>
            </a:ext>
          </a:extLst>
        </p:cNvPr>
        <p:cNvGrpSpPr/>
        <p:nvPr/>
      </p:nvGrpSpPr>
      <p:grpSpPr>
        <a:xfrm>
          <a:off x="0" y="0"/>
          <a:ext cx="0" cy="0"/>
          <a:chOff x="0" y="0"/>
          <a:chExt cx="0" cy="0"/>
        </a:xfrm>
      </p:grpSpPr>
      <p:sp>
        <p:nvSpPr>
          <p:cNvPr id="24578" name="Tijdelijke aanduiding voor tekst 2">
            <a:extLst>
              <a:ext uri="{FF2B5EF4-FFF2-40B4-BE49-F238E27FC236}">
                <a16:creationId xmlns:a16="http://schemas.microsoft.com/office/drawing/2014/main" id="{90C93551-1B9B-33D1-2B2A-C85E900307A9}"/>
              </a:ext>
            </a:extLst>
          </p:cNvPr>
          <p:cNvSpPr>
            <a:spLocks noGrp="1" noChangeArrowheads="1"/>
          </p:cNvSpPr>
          <p:nvPr>
            <p:ph type="body" idx="1"/>
          </p:nvPr>
        </p:nvSpPr>
        <p:spPr>
          <a:xfrm>
            <a:off x="314325" y="1501095"/>
            <a:ext cx="8515350" cy="3855811"/>
          </a:xfrm>
        </p:spPr>
        <p:txBody>
          <a:bodyPr>
            <a:noAutofit/>
          </a:bodyPr>
          <a:lstStyle/>
          <a:p>
            <a:pPr marL="0" indent="0" algn="ctr">
              <a:buNone/>
            </a:pPr>
            <a:r>
              <a:rPr lang="nl-NL" altLang="nl-NL" sz="4500" dirty="0"/>
              <a:t>God van licht, wees mijn gids.</a:t>
            </a:r>
            <a:br>
              <a:rPr lang="nl-NL" altLang="nl-NL" sz="4500" dirty="0"/>
            </a:br>
            <a:r>
              <a:rPr lang="nl-NL" altLang="nl-NL" sz="4500" dirty="0"/>
              <a:t>Leid mij door het donker.</a:t>
            </a:r>
            <a:br>
              <a:rPr lang="nl-NL" altLang="nl-NL" sz="4500" dirty="0"/>
            </a:br>
            <a:r>
              <a:rPr lang="nl-NL" altLang="nl-NL" sz="4500" dirty="0"/>
              <a:t>Ik vertrouw op U.</a:t>
            </a:r>
            <a:br>
              <a:rPr lang="nl-NL" altLang="nl-NL" sz="4500" dirty="0"/>
            </a:br>
            <a:r>
              <a:rPr lang="nl-NL" altLang="nl-NL" sz="4500" dirty="0"/>
              <a:t>God van licht, wees mijn gids.</a:t>
            </a:r>
            <a:br>
              <a:rPr lang="nl-NL" altLang="nl-NL" sz="4500" dirty="0"/>
            </a:br>
            <a:r>
              <a:rPr lang="nl-NL" altLang="nl-NL" sz="4500" dirty="0"/>
              <a:t>Leid mij door het donker</a:t>
            </a:r>
            <a:br>
              <a:rPr lang="nl-NL" altLang="nl-NL" sz="4500" dirty="0"/>
            </a:br>
            <a:r>
              <a:rPr lang="nl-NL" altLang="nl-NL" sz="4500" dirty="0"/>
              <a:t>veilig naar de kust.</a:t>
            </a:r>
            <a:br>
              <a:rPr lang="nl-NL" altLang="nl-NL" sz="4500" dirty="0"/>
            </a:br>
            <a:endParaRPr lang="nl-NL" altLang="nl-NL" sz="4500" dirty="0"/>
          </a:p>
        </p:txBody>
      </p:sp>
    </p:spTree>
    <p:extLst>
      <p:ext uri="{BB962C8B-B14F-4D97-AF65-F5344CB8AC3E}">
        <p14:creationId xmlns:p14="http://schemas.microsoft.com/office/powerpoint/2010/main" val="17785120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D72F0-FDA3-82CA-53F1-9482B2672386}"/>
            </a:ext>
          </a:extLst>
        </p:cNvPr>
        <p:cNvGrpSpPr/>
        <p:nvPr/>
      </p:nvGrpSpPr>
      <p:grpSpPr>
        <a:xfrm>
          <a:off x="0" y="0"/>
          <a:ext cx="0" cy="0"/>
          <a:chOff x="0" y="0"/>
          <a:chExt cx="0" cy="0"/>
        </a:xfrm>
      </p:grpSpPr>
      <p:sp>
        <p:nvSpPr>
          <p:cNvPr id="24578" name="Tijdelijke aanduiding voor tekst 2">
            <a:extLst>
              <a:ext uri="{FF2B5EF4-FFF2-40B4-BE49-F238E27FC236}">
                <a16:creationId xmlns:a16="http://schemas.microsoft.com/office/drawing/2014/main" id="{51C713F0-CFF0-3DAB-1562-E10DBF161EE7}"/>
              </a:ext>
            </a:extLst>
          </p:cNvPr>
          <p:cNvSpPr>
            <a:spLocks noGrp="1" noChangeArrowheads="1"/>
          </p:cNvSpPr>
          <p:nvPr>
            <p:ph type="body" idx="1"/>
          </p:nvPr>
        </p:nvSpPr>
        <p:spPr>
          <a:xfrm>
            <a:off x="314325" y="600075"/>
            <a:ext cx="8515350" cy="5657850"/>
          </a:xfrm>
        </p:spPr>
        <p:txBody>
          <a:bodyPr>
            <a:noAutofit/>
          </a:bodyPr>
          <a:lstStyle/>
          <a:p>
            <a:pPr marL="0" indent="0" algn="ctr">
              <a:buNone/>
            </a:pPr>
            <a:r>
              <a:rPr lang="nl-NL" altLang="nl-NL" sz="4500" dirty="0"/>
              <a:t>God van licht, wees mijn gids.</a:t>
            </a:r>
            <a:br>
              <a:rPr lang="nl-NL" altLang="nl-NL" sz="4500" dirty="0"/>
            </a:br>
            <a:r>
              <a:rPr lang="nl-NL" altLang="nl-NL" sz="4500" dirty="0"/>
              <a:t>Leid mij door het donker.</a:t>
            </a:r>
            <a:br>
              <a:rPr lang="nl-NL" altLang="nl-NL" sz="4500" dirty="0"/>
            </a:br>
            <a:r>
              <a:rPr lang="nl-NL" altLang="nl-NL" sz="4500" dirty="0"/>
              <a:t>Ik vertrouw op U.</a:t>
            </a:r>
            <a:br>
              <a:rPr lang="nl-NL" altLang="nl-NL" sz="4500" dirty="0"/>
            </a:br>
            <a:r>
              <a:rPr lang="nl-NL" altLang="nl-NL" sz="4500" dirty="0"/>
              <a:t>God van licht, wees mijn gids.</a:t>
            </a:r>
            <a:br>
              <a:rPr lang="nl-NL" altLang="nl-NL" sz="4500" dirty="0"/>
            </a:br>
            <a:r>
              <a:rPr lang="nl-NL" altLang="nl-NL" sz="4500" dirty="0"/>
              <a:t>Leid mij door het donker</a:t>
            </a:r>
            <a:br>
              <a:rPr lang="nl-NL" altLang="nl-NL" sz="4500" dirty="0"/>
            </a:br>
            <a:r>
              <a:rPr lang="nl-NL" altLang="nl-NL" sz="4500" dirty="0"/>
              <a:t>veilig naar de kust waar U woont.</a:t>
            </a:r>
            <a:br>
              <a:rPr lang="nl-NL" altLang="nl-NL" sz="4500" dirty="0"/>
            </a:br>
            <a:r>
              <a:rPr lang="nl-NL" altLang="nl-NL" sz="4500" dirty="0"/>
              <a:t>Waar U woont,</a:t>
            </a:r>
            <a:br>
              <a:rPr lang="nl-NL" altLang="nl-NL" sz="4500" dirty="0"/>
            </a:br>
            <a:r>
              <a:rPr lang="nl-NL" altLang="nl-NL" sz="4500" dirty="0"/>
              <a:t>waar U woont,</a:t>
            </a:r>
            <a:br>
              <a:rPr lang="nl-NL" altLang="nl-NL" sz="4500" dirty="0"/>
            </a:br>
            <a:r>
              <a:rPr lang="nl-NL" altLang="nl-NL" sz="4500" dirty="0"/>
              <a:t>waar U woont.</a:t>
            </a:r>
          </a:p>
        </p:txBody>
      </p:sp>
    </p:spTree>
    <p:extLst>
      <p:ext uri="{BB962C8B-B14F-4D97-AF65-F5344CB8AC3E}">
        <p14:creationId xmlns:p14="http://schemas.microsoft.com/office/powerpoint/2010/main" val="12889904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886700" cy="1598686"/>
          </a:xfrm>
        </p:spPr>
        <p:txBody>
          <a:bodyPr>
            <a:normAutofit/>
          </a:bodyPr>
          <a:lstStyle/>
          <a:p>
            <a:r>
              <a:rPr lang="nl-NL" sz="4500" b="1" dirty="0">
                <a:solidFill>
                  <a:srgbClr val="222222"/>
                </a:solidFill>
                <a:latin typeface="Calibri" panose="020F0502020204030204" pitchFamily="34" charset="0"/>
                <a:cs typeface="Calibri" panose="020F0502020204030204" pitchFamily="34" charset="0"/>
              </a:rPr>
              <a:t>Zegen</a:t>
            </a:r>
            <a:endParaRPr lang="nl-NL" sz="4500" b="1"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40916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9" name="Arc 205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61" name="Freeform: Shape 206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Shape 80"/>
          <p:cNvPicPr preferRelativeResize="0">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6282" y="370146"/>
            <a:ext cx="2431788" cy="611770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Shape 79"/>
          <p:cNvSpPr txBox="1">
            <a:spLocks noChangeArrowheads="1"/>
          </p:cNvSpPr>
          <p:nvPr/>
        </p:nvSpPr>
        <p:spPr bwMode="auto">
          <a:xfrm>
            <a:off x="3519042" y="1321807"/>
            <a:ext cx="5322798" cy="470876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114300" indent="0" algn="ctr" eaLnBrk="1" hangingPunct="1">
              <a:spcBef>
                <a:spcPct val="0"/>
              </a:spcBef>
              <a:buClr>
                <a:srgbClr val="000000"/>
              </a:buClr>
              <a:buSzPct val="25000"/>
              <a:buNone/>
            </a:pPr>
            <a:r>
              <a:rPr lang="en-US" altLang="nl-NL" sz="5000" b="1" dirty="0" err="1">
                <a:latin typeface="+mn-lt"/>
                <a:ea typeface="+mn-ea"/>
                <a:sym typeface="Calibri" pitchFamily="34" charset="0"/>
              </a:rPr>
              <a:t>Fijne</a:t>
            </a:r>
            <a:r>
              <a:rPr lang="en-US" altLang="nl-NL" sz="5000" b="1" dirty="0">
                <a:latin typeface="+mn-lt"/>
                <a:ea typeface="+mn-ea"/>
                <a:sym typeface="Calibri" pitchFamily="34" charset="0"/>
              </a:rPr>
              <a:t> </a:t>
            </a:r>
            <a:r>
              <a:rPr lang="en-US" altLang="nl-NL" sz="5000" b="1" dirty="0" err="1">
                <a:latin typeface="+mn-lt"/>
                <a:ea typeface="+mn-ea"/>
                <a:sym typeface="Calibri" pitchFamily="34" charset="0"/>
              </a:rPr>
              <a:t>zondag</a:t>
            </a:r>
            <a:r>
              <a:rPr lang="en-US" altLang="nl-NL" sz="5000" b="1" dirty="0">
                <a:latin typeface="+mn-lt"/>
                <a:ea typeface="+mn-ea"/>
                <a:sym typeface="Calibri" pitchFamily="34" charset="0"/>
              </a:rPr>
              <a:t>!</a:t>
            </a:r>
          </a:p>
          <a:p>
            <a:pPr marL="114300" indent="0" algn="ctr" eaLnBrk="1" hangingPunct="1">
              <a:spcBef>
                <a:spcPct val="0"/>
              </a:spcBef>
              <a:buClr>
                <a:srgbClr val="000000"/>
              </a:buClr>
              <a:buSzPct val="25000"/>
              <a:buNone/>
            </a:pPr>
            <a:endParaRPr lang="en-US" altLang="nl-NL" sz="5000" b="1" dirty="0">
              <a:latin typeface="+mn-lt"/>
              <a:ea typeface="+mn-ea"/>
              <a:sym typeface="Calibri" pitchFamily="34" charset="0"/>
            </a:endParaRPr>
          </a:p>
          <a:p>
            <a:pPr marL="114300" indent="0" algn="ctr" eaLnBrk="1" hangingPunct="1">
              <a:spcBef>
                <a:spcPct val="0"/>
              </a:spcBef>
              <a:buClr>
                <a:srgbClr val="000000"/>
              </a:buClr>
              <a:buSzPct val="25000"/>
              <a:buNone/>
            </a:pPr>
            <a:endParaRPr lang="en-US" altLang="nl-NL" sz="5000" b="1" dirty="0">
              <a:latin typeface="+mn-lt"/>
              <a:ea typeface="+mn-ea"/>
              <a:sym typeface="Calibri" pitchFamily="34" charset="0"/>
            </a:endParaRPr>
          </a:p>
          <a:p>
            <a:pPr marL="114300" indent="0" algn="ctr" eaLnBrk="1" hangingPunct="1">
              <a:spcBef>
                <a:spcPct val="0"/>
              </a:spcBef>
              <a:buClr>
                <a:srgbClr val="000000"/>
              </a:buClr>
              <a:buSzPct val="25000"/>
              <a:buNone/>
            </a:pPr>
            <a:r>
              <a:rPr lang="en-US" altLang="nl-NL" sz="3500" dirty="0" err="1">
                <a:latin typeface="+mn-lt"/>
                <a:ea typeface="+mn-ea"/>
                <a:sym typeface="Calibri" pitchFamily="34" charset="0"/>
              </a:rPr>
              <a:t>Voor</a:t>
            </a:r>
            <a:r>
              <a:rPr lang="en-US" altLang="nl-NL" sz="3500" dirty="0">
                <a:latin typeface="+mn-lt"/>
                <a:ea typeface="+mn-ea"/>
                <a:sym typeface="Calibri" pitchFamily="34" charset="0"/>
              </a:rPr>
              <a:t> </a:t>
            </a:r>
            <a:r>
              <a:rPr lang="en-US" altLang="nl-NL" sz="3500" dirty="0" err="1">
                <a:latin typeface="+mn-lt"/>
                <a:ea typeface="+mn-ea"/>
                <a:sym typeface="Calibri" pitchFamily="34" charset="0"/>
              </a:rPr>
              <a:t>jongeren</a:t>
            </a:r>
            <a:r>
              <a:rPr lang="en-US" altLang="nl-NL" sz="3500" dirty="0">
                <a:latin typeface="+mn-lt"/>
                <a:ea typeface="+mn-ea"/>
                <a:sym typeface="Calibri" pitchFamily="34" charset="0"/>
              </a:rPr>
              <a:t> van 12 - 16 </a:t>
            </a:r>
            <a:r>
              <a:rPr lang="en-US" altLang="nl-NL" sz="3500" dirty="0" err="1">
                <a:latin typeface="+mn-lt"/>
                <a:ea typeface="+mn-ea"/>
                <a:sym typeface="Calibri" pitchFamily="34" charset="0"/>
              </a:rPr>
              <a:t>jaar</a:t>
            </a:r>
            <a:r>
              <a:rPr lang="en-US" altLang="nl-NL" sz="3500" dirty="0">
                <a:latin typeface="+mn-lt"/>
                <a:ea typeface="+mn-ea"/>
                <a:sym typeface="Calibri" pitchFamily="34" charset="0"/>
              </a:rPr>
              <a:t> is er nu </a:t>
            </a:r>
            <a:r>
              <a:rPr lang="en-US" altLang="nl-NL" sz="3500" dirty="0" err="1">
                <a:latin typeface="+mn-lt"/>
                <a:ea typeface="+mn-ea"/>
                <a:sym typeface="Calibri" pitchFamily="34" charset="0"/>
              </a:rPr>
              <a:t>een</a:t>
            </a:r>
            <a:r>
              <a:rPr lang="en-US" altLang="nl-NL" sz="3500" dirty="0">
                <a:latin typeface="+mn-lt"/>
                <a:ea typeface="+mn-ea"/>
                <a:sym typeface="Calibri" pitchFamily="34" charset="0"/>
              </a:rPr>
              <a:t> </a:t>
            </a:r>
            <a:r>
              <a:rPr lang="en-US" altLang="nl-NL" sz="3500" dirty="0" err="1">
                <a:latin typeface="+mn-lt"/>
                <a:ea typeface="+mn-ea"/>
                <a:sym typeface="Calibri" pitchFamily="34" charset="0"/>
              </a:rPr>
              <a:t>activiteit</a:t>
            </a:r>
            <a:r>
              <a:rPr lang="en-US" altLang="nl-NL" sz="3500" dirty="0">
                <a:latin typeface="+mn-lt"/>
                <a:ea typeface="+mn-ea"/>
                <a:sym typeface="Calibri" pitchFamily="34" charset="0"/>
              </a:rPr>
              <a:t> (tot </a:t>
            </a:r>
            <a:r>
              <a:rPr lang="en-US" altLang="nl-NL" sz="3500" dirty="0" err="1">
                <a:latin typeface="+mn-lt"/>
                <a:ea typeface="+mn-ea"/>
                <a:sym typeface="Calibri" pitchFamily="34" charset="0"/>
              </a:rPr>
              <a:t>ongeveer</a:t>
            </a:r>
            <a:r>
              <a:rPr lang="en-US" altLang="nl-NL" sz="3500" dirty="0">
                <a:latin typeface="+mn-lt"/>
                <a:ea typeface="+mn-ea"/>
                <a:sym typeface="Calibri" pitchFamily="34" charset="0"/>
              </a:rPr>
              <a:t> 13:30 </a:t>
            </a:r>
            <a:r>
              <a:rPr lang="en-US" altLang="nl-NL" sz="3500" dirty="0" err="1">
                <a:latin typeface="+mn-lt"/>
                <a:ea typeface="+mn-ea"/>
                <a:sym typeface="Calibri" pitchFamily="34" charset="0"/>
              </a:rPr>
              <a:t>uur</a:t>
            </a:r>
            <a:r>
              <a:rPr lang="en-US" altLang="nl-NL" sz="3500" dirty="0">
                <a:latin typeface="+mn-lt"/>
                <a:ea typeface="+mn-ea"/>
                <a:sym typeface="Calibri" pitchFamily="34" charset="0"/>
              </a:rPr>
              <a:t>) </a:t>
            </a:r>
          </a:p>
          <a:p>
            <a:pPr marL="114300" indent="0" algn="ctr" eaLnBrk="1" hangingPunct="1">
              <a:spcBef>
                <a:spcPct val="0"/>
              </a:spcBef>
              <a:buClr>
                <a:srgbClr val="000000"/>
              </a:buClr>
              <a:buSzPct val="25000"/>
              <a:buNone/>
            </a:pPr>
            <a:r>
              <a:rPr lang="en-US" altLang="nl-NL" sz="3500" dirty="0">
                <a:latin typeface="+mn-lt"/>
                <a:ea typeface="+mn-ea"/>
                <a:sym typeface="Calibri" pitchFamily="34" charset="0"/>
              </a:rPr>
              <a:t>in </a:t>
            </a:r>
            <a:r>
              <a:rPr lang="en-US" altLang="nl-NL" sz="3500" dirty="0" err="1">
                <a:latin typeface="+mn-lt"/>
                <a:ea typeface="+mn-ea"/>
                <a:sym typeface="Calibri" pitchFamily="34" charset="0"/>
              </a:rPr>
              <a:t>Tilvoorde</a:t>
            </a:r>
            <a:r>
              <a:rPr lang="en-US" altLang="nl-NL" sz="3500" dirty="0">
                <a:latin typeface="+mn-lt"/>
                <a:ea typeface="+mn-ea"/>
                <a:sym typeface="Calibri" pitchFamily="34" charset="0"/>
              </a:rPr>
              <a:t> </a:t>
            </a:r>
            <a:r>
              <a:rPr lang="en-US" altLang="nl-NL" sz="3500" dirty="0">
                <a:latin typeface="+mn-lt"/>
                <a:ea typeface="+mn-ea"/>
                <a:sym typeface="Wingdings" pitchFamily="2" charset="2"/>
              </a:rPr>
              <a:t></a:t>
            </a:r>
            <a:endParaRPr lang="en-US" altLang="nl-NL" sz="3500" dirty="0">
              <a:latin typeface="+mn-lt"/>
              <a:ea typeface="+mn-ea"/>
              <a:sym typeface="Calibri" pitchFamily="34" charset="0"/>
            </a:endParaRPr>
          </a:p>
        </p:txBody>
      </p:sp>
    </p:spTree>
    <p:extLst>
      <p:ext uri="{BB962C8B-B14F-4D97-AF65-F5344CB8AC3E}">
        <p14:creationId xmlns:p14="http://schemas.microsoft.com/office/powerpoint/2010/main" val="471771824"/>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82000">
              <a:schemeClr val="accent6">
                <a:lumMod val="45000"/>
                <a:lumOff val="55000"/>
              </a:schemeClr>
            </a:gs>
            <a:gs pos="83000">
              <a:schemeClr val="accent6">
                <a:lumMod val="45000"/>
                <a:lumOff val="55000"/>
              </a:schemeClr>
            </a:gs>
            <a:gs pos="93000">
              <a:schemeClr val="accent6">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493621E0-74DB-6B6C-F06F-A8B6852FDFED}"/>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2DA8399-1098-9CE3-92C2-68ADEDD46A28}"/>
              </a:ext>
            </a:extLst>
          </p:cNvPr>
          <p:cNvSpPr>
            <a:spLocks noGrp="1"/>
          </p:cNvSpPr>
          <p:nvPr>
            <p:ph type="body" idx="1"/>
          </p:nvPr>
        </p:nvSpPr>
        <p:spPr>
          <a:xfrm>
            <a:off x="355600" y="139701"/>
            <a:ext cx="8432801" cy="6578599"/>
          </a:xfrm>
        </p:spPr>
        <p:txBody>
          <a:bodyPr>
            <a:noAutofit/>
          </a:bodyPr>
          <a:lstStyle/>
          <a:p>
            <a:pPr marL="0" indent="0" algn="ctr">
              <a:lnSpc>
                <a:spcPct val="116000"/>
              </a:lnSpc>
              <a:spcAft>
                <a:spcPts val="800"/>
              </a:spcAft>
              <a:buNone/>
            </a:pPr>
            <a:r>
              <a:rPr lang="nl-NL" sz="3600" b="1" dirty="0">
                <a:effectLst/>
                <a:ea typeface="Aptos" panose="020B0004020202020204" pitchFamily="34" charset="0"/>
                <a:cs typeface="Times New Roman" panose="02020603050405020304" pitchFamily="18" charset="0"/>
              </a:rPr>
              <a:t>Studieavond: Groen geloven</a:t>
            </a:r>
            <a:br>
              <a:rPr lang="nl-NL" sz="3600" b="1" dirty="0">
                <a:effectLst/>
                <a:ea typeface="Aptos" panose="020B0004020202020204" pitchFamily="34" charset="0"/>
                <a:cs typeface="Times New Roman" panose="02020603050405020304" pitchFamily="18" charset="0"/>
              </a:rPr>
            </a:br>
            <a:r>
              <a:rPr lang="nl-NL" sz="3600" i="1" dirty="0">
                <a:effectLst/>
                <a:ea typeface="Aptos" panose="020B0004020202020204" pitchFamily="34" charset="0"/>
                <a:cs typeface="Times New Roman" panose="02020603050405020304" pitchFamily="18" charset="0"/>
              </a:rPr>
              <a:t>Duurzaamheid duurt het langst</a:t>
            </a:r>
            <a:br>
              <a:rPr lang="nl-NL" sz="3600" i="1" dirty="0">
                <a:effectLst/>
                <a:ea typeface="Aptos" panose="020B0004020202020204" pitchFamily="34" charset="0"/>
                <a:cs typeface="Times New Roman" panose="02020603050405020304" pitchFamily="18" charset="0"/>
              </a:rPr>
            </a:br>
            <a:br>
              <a:rPr lang="nl-NL" sz="3600" i="1" dirty="0">
                <a:effectLst/>
                <a:ea typeface="Aptos" panose="020B0004020202020204" pitchFamily="34" charset="0"/>
                <a:cs typeface="Times New Roman" panose="02020603050405020304" pitchFamily="18" charset="0"/>
              </a:rPr>
            </a:br>
            <a:r>
              <a:rPr lang="nl-NL" sz="3600" kern="100" dirty="0">
                <a:effectLst/>
                <a:ea typeface="Calibri" panose="020F0502020204030204" pitchFamily="34" charset="0"/>
                <a:cs typeface="Times New Roman" panose="02020603050405020304" pitchFamily="18" charset="0"/>
              </a:rPr>
              <a:t>Wat is de schepping prachtig! Tegelijk: Wat is de schepping in nood! Wat doet dat met je als christen? Wat is duurzaamheid eigenlijk? En wat heeft het met dat heel Bijbelse woord rechtvaardigheid te maken? Onder leiding van ds. Jeroen </a:t>
            </a:r>
            <a:r>
              <a:rPr lang="nl-NL" sz="3600" kern="100" dirty="0" err="1">
                <a:effectLst/>
                <a:ea typeface="Calibri" panose="020F0502020204030204" pitchFamily="34" charset="0"/>
                <a:cs typeface="Times New Roman" panose="02020603050405020304" pitchFamily="18" charset="0"/>
              </a:rPr>
              <a:t>Sytsma</a:t>
            </a:r>
            <a:r>
              <a:rPr lang="nl-NL" sz="3600" kern="100" dirty="0">
                <a:effectLst/>
                <a:ea typeface="Calibri" panose="020F0502020204030204" pitchFamily="34" charset="0"/>
                <a:cs typeface="Times New Roman" panose="02020603050405020304" pitchFamily="18" charset="0"/>
              </a:rPr>
              <a:t> denken we daar over na. &gt;&gt;&gt;</a:t>
            </a:r>
          </a:p>
        </p:txBody>
      </p:sp>
    </p:spTree>
    <p:extLst>
      <p:ext uri="{BB962C8B-B14F-4D97-AF65-F5344CB8AC3E}">
        <p14:creationId xmlns:p14="http://schemas.microsoft.com/office/powerpoint/2010/main" val="84359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82000">
              <a:schemeClr val="accent6">
                <a:lumMod val="45000"/>
                <a:lumOff val="55000"/>
              </a:schemeClr>
            </a:gs>
            <a:gs pos="83000">
              <a:schemeClr val="accent6">
                <a:lumMod val="45000"/>
                <a:lumOff val="55000"/>
              </a:schemeClr>
            </a:gs>
            <a:gs pos="93000">
              <a:schemeClr val="accent6">
                <a:lumMod val="30000"/>
                <a:lumOff val="70000"/>
              </a:schemeClr>
            </a:gs>
          </a:gsLst>
          <a:path path="circle">
            <a:fillToRect l="100000" t="100000"/>
          </a:path>
          <a:tileRect r="-100000" b="-100000"/>
        </a:gradFill>
        <a:effectLst/>
      </p:bgPr>
    </p:bg>
    <p:spTree>
      <p:nvGrpSpPr>
        <p:cNvPr id="1" name="">
          <a:extLst>
            <a:ext uri="{FF2B5EF4-FFF2-40B4-BE49-F238E27FC236}">
              <a16:creationId xmlns:a16="http://schemas.microsoft.com/office/drawing/2014/main" id="{5F3B95CC-46B1-606A-31A4-714DB8A64227}"/>
            </a:ext>
          </a:extLst>
        </p:cNvPr>
        <p:cNvGrpSpPr/>
        <p:nvPr/>
      </p:nvGrpSpPr>
      <p:grpSpPr>
        <a:xfrm>
          <a:off x="0" y="0"/>
          <a:ext cx="0" cy="0"/>
          <a:chOff x="0" y="0"/>
          <a:chExt cx="0" cy="0"/>
        </a:xfrm>
      </p:grpSpPr>
      <p:sp>
        <p:nvSpPr>
          <p:cNvPr id="6" name="Tijdelijke aanduiding voor tekst 2">
            <a:extLst>
              <a:ext uri="{FF2B5EF4-FFF2-40B4-BE49-F238E27FC236}">
                <a16:creationId xmlns:a16="http://schemas.microsoft.com/office/drawing/2014/main" id="{5A3B3636-AECF-C75C-D9E0-5A0DB477798E}"/>
              </a:ext>
            </a:extLst>
          </p:cNvPr>
          <p:cNvSpPr>
            <a:spLocks noGrp="1"/>
          </p:cNvSpPr>
          <p:nvPr>
            <p:ph type="body" idx="1"/>
          </p:nvPr>
        </p:nvSpPr>
        <p:spPr>
          <a:xfrm>
            <a:off x="355600" y="139701"/>
            <a:ext cx="8432801" cy="6578599"/>
          </a:xfrm>
        </p:spPr>
        <p:txBody>
          <a:bodyPr>
            <a:noAutofit/>
          </a:bodyPr>
          <a:lstStyle/>
          <a:p>
            <a:pPr marL="0" indent="0" algn="ctr">
              <a:lnSpc>
                <a:spcPct val="116000"/>
              </a:lnSpc>
              <a:spcAft>
                <a:spcPts val="800"/>
              </a:spcAft>
              <a:buNone/>
            </a:pPr>
            <a:r>
              <a:rPr lang="nl-NL" sz="3600" kern="100" dirty="0">
                <a:effectLst/>
                <a:ea typeface="Calibri" panose="020F0502020204030204" pitchFamily="34" charset="0"/>
                <a:cs typeface="Times New Roman" panose="02020603050405020304" pitchFamily="18" charset="0"/>
              </a:rPr>
              <a:t>Graag laat hij ons nadenken over verrassende Bijbelteksten over groen geloven, over wat Jezus met het milieu te maken heeft en hoe oog voor de schepping je aanbidding kan verdiepen. </a:t>
            </a:r>
            <a:br>
              <a:rPr lang="nl-NL" sz="3600" kern="100" dirty="0">
                <a:ea typeface="Calibri" panose="020F0502020204030204" pitchFamily="34" charset="0"/>
                <a:cs typeface="Times New Roman" panose="02020603050405020304" pitchFamily="18" charset="0"/>
              </a:rPr>
            </a:br>
            <a:br>
              <a:rPr lang="nl-NL" sz="3600" kern="100" dirty="0">
                <a:ea typeface="Calibri" panose="020F0502020204030204" pitchFamily="34" charset="0"/>
                <a:cs typeface="Times New Roman" panose="02020603050405020304" pitchFamily="18" charset="0"/>
              </a:rPr>
            </a:br>
            <a:r>
              <a:rPr lang="nl-NL" sz="3600" kern="100" dirty="0">
                <a:effectLst/>
                <a:ea typeface="Calibri" panose="020F0502020204030204" pitchFamily="34" charset="0"/>
                <a:cs typeface="Times New Roman" panose="02020603050405020304" pitchFamily="18" charset="0"/>
              </a:rPr>
              <a:t>Wees erbij!</a:t>
            </a:r>
            <a:br>
              <a:rPr lang="nl-NL" sz="3600" kern="100" dirty="0">
                <a:effectLst/>
                <a:ea typeface="Calibri" panose="020F0502020204030204" pitchFamily="34" charset="0"/>
                <a:cs typeface="Times New Roman" panose="02020603050405020304" pitchFamily="18" charset="0"/>
              </a:rPr>
            </a:br>
            <a:r>
              <a:rPr lang="nl-NL" sz="3600" kern="100" dirty="0">
                <a:effectLst/>
                <a:ea typeface="Calibri" panose="020F0502020204030204" pitchFamily="34" charset="0"/>
                <a:cs typeface="Times New Roman" panose="02020603050405020304" pitchFamily="18" charset="0"/>
              </a:rPr>
              <a:t>De avond is op donderdag </a:t>
            </a:r>
            <a:r>
              <a:rPr lang="nl-NL" sz="3600" b="1" kern="100" dirty="0">
                <a:effectLst/>
                <a:ea typeface="Calibri" panose="020F0502020204030204" pitchFamily="34" charset="0"/>
                <a:cs typeface="Times New Roman" panose="02020603050405020304" pitchFamily="18" charset="0"/>
              </a:rPr>
              <a:t>13 februari 2025</a:t>
            </a:r>
            <a:r>
              <a:rPr lang="nl-NL" sz="3600" b="1" kern="100" dirty="0">
                <a:ea typeface="Calibri" panose="020F0502020204030204" pitchFamily="34" charset="0"/>
                <a:cs typeface="Times New Roman" panose="02020603050405020304" pitchFamily="18" charset="0"/>
              </a:rPr>
              <a:t> </a:t>
            </a:r>
            <a:r>
              <a:rPr lang="nl-NL" sz="3600" kern="100" dirty="0">
                <a:effectLst/>
                <a:ea typeface="Calibri" panose="020F0502020204030204" pitchFamily="34" charset="0"/>
                <a:cs typeface="Times New Roman" panose="02020603050405020304" pitchFamily="18" charset="0"/>
              </a:rPr>
              <a:t>om </a:t>
            </a:r>
            <a:r>
              <a:rPr lang="nl-NL" sz="3600" b="1" kern="100" dirty="0">
                <a:effectLst/>
                <a:ea typeface="Calibri" panose="020F0502020204030204" pitchFamily="34" charset="0"/>
                <a:cs typeface="Times New Roman" panose="02020603050405020304" pitchFamily="18" charset="0"/>
              </a:rPr>
              <a:t>20:00 uur</a:t>
            </a:r>
            <a:r>
              <a:rPr lang="nl-NL" sz="3600" kern="100" dirty="0">
                <a:effectLst/>
                <a:ea typeface="Calibri" panose="020F0502020204030204" pitchFamily="34" charset="0"/>
                <a:cs typeface="Times New Roman" panose="02020603050405020304" pitchFamily="18" charset="0"/>
              </a:rPr>
              <a:t> </a:t>
            </a:r>
            <a:r>
              <a:rPr lang="nl-NL" sz="3600" b="1" kern="100" dirty="0">
                <a:effectLst/>
                <a:ea typeface="Calibri" panose="020F0502020204030204" pitchFamily="34" charset="0"/>
                <a:cs typeface="Times New Roman" panose="02020603050405020304" pitchFamily="18" charset="0"/>
              </a:rPr>
              <a:t>in de NGK Vollenhove</a:t>
            </a:r>
            <a:r>
              <a:rPr lang="nl-NL" sz="3600" b="1" kern="100" dirty="0">
                <a:ea typeface="Calibri" panose="020F0502020204030204" pitchFamily="34" charset="0"/>
                <a:cs typeface="Times New Roman" panose="02020603050405020304" pitchFamily="18" charset="0"/>
              </a:rPr>
              <a:t> </a:t>
            </a:r>
            <a:r>
              <a:rPr lang="nl-NL" sz="3600" kern="100" dirty="0">
                <a:ea typeface="Calibri" panose="020F0502020204030204" pitchFamily="34" charset="0"/>
                <a:cs typeface="Times New Roman" panose="02020603050405020304" pitchFamily="18" charset="0"/>
              </a:rPr>
              <a:t>(</a:t>
            </a:r>
            <a:r>
              <a:rPr lang="nl-NL" sz="3600" kern="100" dirty="0">
                <a:effectLst/>
                <a:ea typeface="Calibri" panose="020F0502020204030204" pitchFamily="34" charset="0"/>
                <a:cs typeface="Times New Roman" panose="02020603050405020304" pitchFamily="18" charset="0"/>
              </a:rPr>
              <a:t>Kerkstraat 25). Inloop vanaf 19:45 uur.</a:t>
            </a:r>
          </a:p>
        </p:txBody>
      </p:sp>
    </p:spTree>
    <p:extLst>
      <p:ext uri="{BB962C8B-B14F-4D97-AF65-F5344CB8AC3E}">
        <p14:creationId xmlns:p14="http://schemas.microsoft.com/office/powerpoint/2010/main" val="3961241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C84134-2E7E-2D8C-9A90-C4CF053CF2BD}"/>
            </a:ext>
          </a:extLst>
        </p:cNvPr>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A3F8D2F-71C3-1530-356F-AEA6D69F240E}"/>
              </a:ext>
            </a:extLst>
          </p:cNvPr>
          <p:cNvSpPr>
            <a:spLocks noGrp="1"/>
          </p:cNvSpPr>
          <p:nvPr>
            <p:ph type="body" idx="1"/>
          </p:nvPr>
        </p:nvSpPr>
        <p:spPr>
          <a:xfrm>
            <a:off x="355600" y="139701"/>
            <a:ext cx="8432801" cy="6578599"/>
          </a:xfrm>
        </p:spPr>
        <p:txBody>
          <a:bodyPr>
            <a:noAutofit/>
          </a:bodyPr>
          <a:lstStyle/>
          <a:p>
            <a:pPr marL="0" indent="0" algn="ctr">
              <a:lnSpc>
                <a:spcPct val="116000"/>
              </a:lnSpc>
              <a:spcAft>
                <a:spcPts val="800"/>
              </a:spcAft>
              <a:buNone/>
            </a:pPr>
            <a:r>
              <a:rPr lang="nl-NL" sz="3600" b="1" dirty="0">
                <a:effectLst/>
                <a:ea typeface="Aptos" panose="020B0004020202020204" pitchFamily="34" charset="0"/>
                <a:cs typeface="Times New Roman" panose="02020603050405020304" pitchFamily="18" charset="0"/>
              </a:rPr>
              <a:t>Taizé-viering</a:t>
            </a:r>
          </a:p>
          <a:p>
            <a:pPr marL="0" indent="0" algn="ctr">
              <a:lnSpc>
                <a:spcPct val="116000"/>
              </a:lnSpc>
              <a:spcAft>
                <a:spcPts val="800"/>
              </a:spcAft>
              <a:buNone/>
            </a:pPr>
            <a:r>
              <a:rPr lang="nl-NL" sz="3600" dirty="0">
                <a:effectLst/>
                <a:ea typeface="Aptos" panose="020B0004020202020204" pitchFamily="34" charset="0"/>
                <a:cs typeface="Times New Roman" panose="02020603050405020304" pitchFamily="18" charset="0"/>
              </a:rPr>
              <a:t>Op </a:t>
            </a:r>
            <a:r>
              <a:rPr lang="nl-NL" sz="3600" b="1" dirty="0">
                <a:effectLst/>
                <a:ea typeface="Aptos" panose="020B0004020202020204" pitchFamily="34" charset="0"/>
                <a:cs typeface="Times New Roman" panose="02020603050405020304" pitchFamily="18" charset="0"/>
              </a:rPr>
              <a:t>zondag 16 februari </a:t>
            </a:r>
            <a:r>
              <a:rPr lang="nl-NL" sz="3600" b="1" dirty="0">
                <a:ea typeface="Aptos" panose="020B0004020202020204" pitchFamily="34" charset="0"/>
                <a:cs typeface="Times New Roman" panose="02020603050405020304" pitchFamily="18" charset="0"/>
              </a:rPr>
              <a:t>2025 </a:t>
            </a:r>
            <a:r>
              <a:rPr lang="nl-NL" sz="3600" dirty="0">
                <a:effectLst/>
                <a:ea typeface="Aptos" panose="020B0004020202020204" pitchFamily="34" charset="0"/>
                <a:cs typeface="Times New Roman" panose="02020603050405020304" pitchFamily="18" charset="0"/>
              </a:rPr>
              <a:t>wordt </a:t>
            </a:r>
            <a:r>
              <a:rPr lang="nl-NL" sz="3600" b="1" dirty="0">
                <a:effectLst/>
                <a:ea typeface="Aptos" panose="020B0004020202020204" pitchFamily="34" charset="0"/>
                <a:cs typeface="Times New Roman" panose="02020603050405020304" pitchFamily="18" charset="0"/>
              </a:rPr>
              <a:t>in deze Mariakerk </a:t>
            </a:r>
            <a:r>
              <a:rPr lang="nl-NL" sz="3600" dirty="0">
                <a:effectLst/>
                <a:ea typeface="Aptos" panose="020B0004020202020204" pitchFamily="34" charset="0"/>
                <a:cs typeface="Times New Roman" panose="02020603050405020304" pitchFamily="18" charset="0"/>
              </a:rPr>
              <a:t>om </a:t>
            </a:r>
            <a:r>
              <a:rPr lang="nl-NL" sz="3600" b="1" dirty="0">
                <a:effectLst/>
                <a:ea typeface="Aptos" panose="020B0004020202020204" pitchFamily="34" charset="0"/>
                <a:cs typeface="Times New Roman" panose="02020603050405020304" pitchFamily="18" charset="0"/>
              </a:rPr>
              <a:t>19:00 uur </a:t>
            </a:r>
            <a:r>
              <a:rPr lang="nl-NL" sz="3600" dirty="0">
                <a:effectLst/>
                <a:ea typeface="Aptos" panose="020B0004020202020204" pitchFamily="34" charset="0"/>
                <a:cs typeface="Times New Roman" panose="02020603050405020304" pitchFamily="18" charset="0"/>
              </a:rPr>
              <a:t>een Taizé-viering gehouden. Met medewerking van </a:t>
            </a:r>
            <a:r>
              <a:rPr lang="nl-NL" sz="3600" b="1" dirty="0">
                <a:effectLst/>
                <a:ea typeface="Aptos" panose="020B0004020202020204" pitchFamily="34" charset="0"/>
                <a:cs typeface="Times New Roman" panose="02020603050405020304" pitchFamily="18" charset="0"/>
              </a:rPr>
              <a:t>Vocaal</a:t>
            </a:r>
            <a:r>
              <a:rPr lang="nl-NL" sz="3600" dirty="0">
                <a:effectLst/>
                <a:ea typeface="Aptos" panose="020B0004020202020204" pitchFamily="34" charset="0"/>
                <a:cs typeface="Times New Roman" panose="02020603050405020304" pitchFamily="18" charset="0"/>
              </a:rPr>
              <a:t> en pianist </a:t>
            </a:r>
            <a:r>
              <a:rPr lang="nl-NL" sz="3600" b="1" dirty="0">
                <a:effectLst/>
                <a:ea typeface="Aptos" panose="020B0004020202020204" pitchFamily="34" charset="0"/>
                <a:cs typeface="Times New Roman" panose="02020603050405020304" pitchFamily="18" charset="0"/>
              </a:rPr>
              <a:t>Johan </a:t>
            </a:r>
            <a:r>
              <a:rPr lang="nl-NL" sz="3600" b="1" dirty="0" err="1">
                <a:effectLst/>
                <a:ea typeface="Aptos" panose="020B0004020202020204" pitchFamily="34" charset="0"/>
                <a:cs typeface="Times New Roman" panose="02020603050405020304" pitchFamily="18" charset="0"/>
              </a:rPr>
              <a:t>Bredewout</a:t>
            </a:r>
            <a:r>
              <a:rPr lang="nl-NL" sz="3600" dirty="0">
                <a:ea typeface="Aptos" panose="020B0004020202020204" pitchFamily="34" charset="0"/>
                <a:cs typeface="Times New Roman" panose="02020603050405020304" pitchFamily="18" charset="0"/>
              </a:rPr>
              <a:t>. </a:t>
            </a:r>
          </a:p>
          <a:p>
            <a:pPr marL="0" indent="0" algn="ctr">
              <a:lnSpc>
                <a:spcPct val="116000"/>
              </a:lnSpc>
              <a:spcAft>
                <a:spcPts val="800"/>
              </a:spcAft>
              <a:buNone/>
            </a:pPr>
            <a:r>
              <a:rPr lang="nl-NL" sz="3600" dirty="0">
                <a:effectLst/>
                <a:ea typeface="Aptos" panose="020B0004020202020204" pitchFamily="34" charset="0"/>
                <a:cs typeface="Times New Roman" panose="02020603050405020304" pitchFamily="18" charset="0"/>
              </a:rPr>
              <a:t>Een sfeer van bezinning en meditatie. Hierbij worden korte liederen gezongen die als mantra herhaald worden.</a:t>
            </a:r>
          </a:p>
          <a:p>
            <a:pPr marL="0" indent="0" algn="ctr">
              <a:lnSpc>
                <a:spcPct val="116000"/>
              </a:lnSpc>
              <a:spcAft>
                <a:spcPts val="800"/>
              </a:spcAft>
              <a:buNone/>
            </a:pPr>
            <a:r>
              <a:rPr lang="nl-NL" sz="3600" dirty="0">
                <a:ea typeface="Aptos" panose="020B0004020202020204" pitchFamily="34" charset="0"/>
                <a:cs typeface="Times New Roman" panose="02020603050405020304" pitchFamily="18" charset="0"/>
              </a:rPr>
              <a:t>Van harte welkom!</a:t>
            </a:r>
            <a:endParaRPr lang="nl-NL" sz="36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80019243"/>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1570</TotalTime>
  <Words>1733</Words>
  <Application>Microsoft Office PowerPoint</Application>
  <PresentationFormat>Diavoorstelling (4:3)</PresentationFormat>
  <Paragraphs>102</Paragraphs>
  <Slides>69</Slides>
  <Notes>8</Notes>
  <HiddenSlides>0</HiddenSlides>
  <MMClips>1</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69</vt:i4>
      </vt:variant>
    </vt:vector>
  </HeadingPairs>
  <TitlesOfParts>
    <vt:vector size="77" baseType="lpstr">
      <vt:lpstr>ＭＳ Ｐゴシック</vt:lpstr>
      <vt:lpstr>Aptos</vt:lpstr>
      <vt:lpstr>Arial</vt:lpstr>
      <vt:lpstr>Calibri</vt:lpstr>
      <vt:lpstr>Calibri Light</vt:lpstr>
      <vt:lpstr>Times New Roman</vt:lpstr>
      <vt:lpstr>Kantoorthema</vt:lpstr>
      <vt:lpstr>Acrobat Document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Welkom en mededelingen</vt:lpstr>
      <vt:lpstr>Samen zingen: Opwekking 277 Machtig God, sterke Rots</vt:lpstr>
      <vt:lpstr>PowerPoint-presentatie</vt:lpstr>
      <vt:lpstr>PowerPoint-presentatie</vt:lpstr>
      <vt:lpstr>PowerPoint-presentatie</vt:lpstr>
      <vt:lpstr>Stil gebed, votum en groet</vt:lpstr>
      <vt:lpstr>Inleidende woorden Steen-papier-schaar</vt:lpstr>
      <vt:lpstr>Bidden</vt:lpstr>
      <vt:lpstr>Samen zingen: Opwekking 785 Fundament</vt:lpstr>
      <vt:lpstr>PowerPoint-presentatie</vt:lpstr>
      <vt:lpstr>PowerPoint-presentatie</vt:lpstr>
      <vt:lpstr>PowerPoint-presentatie</vt:lpstr>
      <vt:lpstr>PowerPoint-presentatie</vt:lpstr>
      <vt:lpstr>PowerPoint-presentatie</vt:lpstr>
      <vt:lpstr>Kinderen naar de nevendienst</vt:lpstr>
      <vt:lpstr>Uit de Bijbel lezen Marcus 4 vers 35 - 41</vt:lpstr>
      <vt:lpstr>PowerPoint-presentatie</vt:lpstr>
      <vt:lpstr>PowerPoint-presentatie</vt:lpstr>
      <vt:lpstr>Samen zingen: Opwekking 729 Hij is erbij</vt:lpstr>
      <vt:lpstr>PowerPoint-presentatie</vt:lpstr>
      <vt:lpstr>PowerPoint-presentatie</vt:lpstr>
      <vt:lpstr>PowerPoint-presentatie</vt:lpstr>
      <vt:lpstr>PowerPoint-presentatie</vt:lpstr>
      <vt:lpstr>PowerPoint-presentatie</vt:lpstr>
      <vt:lpstr>Tafelen met God Almachtig Deel 1</vt:lpstr>
      <vt:lpstr>Ziekte  Oorlog  Proefwerk</vt:lpstr>
      <vt:lpstr>Samen zingen: Opwekking 790 God is mijn Herder</vt:lpstr>
      <vt:lpstr>PowerPoint-presentatie</vt:lpstr>
      <vt:lpstr>PowerPoint-presentatie</vt:lpstr>
      <vt:lpstr>PowerPoint-presentatie</vt:lpstr>
      <vt:lpstr>PowerPoint-presentatie</vt:lpstr>
      <vt:lpstr>PowerPoint-presentatie</vt:lpstr>
      <vt:lpstr>PowerPoint-presentatie</vt:lpstr>
      <vt:lpstr>PowerPoint-presentatie</vt:lpstr>
      <vt:lpstr>Tafelen met God Almachtig Deel 2</vt:lpstr>
      <vt:lpstr>Overstroming  Buitensluiting  Aardbeving</vt:lpstr>
      <vt:lpstr>Samen zingen: Opwekking 436 Onze Vader</vt:lpstr>
      <vt:lpstr>PowerPoint-presentatie</vt:lpstr>
      <vt:lpstr>PowerPoint-presentatie</vt:lpstr>
      <vt:lpstr>PowerPoint-presentatie</vt:lpstr>
      <vt:lpstr>PowerPoint-presentatie</vt:lpstr>
      <vt:lpstr>PowerPoint-presentatie</vt:lpstr>
      <vt:lpstr>PowerPoint-presentatie</vt:lpstr>
      <vt:lpstr>Kinderlied In de circustent</vt:lpstr>
      <vt:lpstr>PowerPoint-presentatie</vt:lpstr>
      <vt:lpstr>PowerPoint-presentatie</vt:lpstr>
      <vt:lpstr>Samen zingen: Opwekking 807 God van licht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Zegen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 b</dc:creator>
  <cp:lastModifiedBy>Mariakerk Vollenhove</cp:lastModifiedBy>
  <cp:revision>55</cp:revision>
  <dcterms:created xsi:type="dcterms:W3CDTF">2022-11-25T08:18:29Z</dcterms:created>
  <dcterms:modified xsi:type="dcterms:W3CDTF">2025-01-18T10:51:22Z</dcterms:modified>
</cp:coreProperties>
</file>