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2"/>
  </p:notesMasterIdLst>
  <p:sldIdLst>
    <p:sldId id="525" r:id="rId2"/>
    <p:sldId id="2943" r:id="rId3"/>
    <p:sldId id="2878" r:id="rId4"/>
    <p:sldId id="2879" r:id="rId5"/>
    <p:sldId id="2880" r:id="rId6"/>
    <p:sldId id="2881" r:id="rId7"/>
    <p:sldId id="2882" r:id="rId8"/>
    <p:sldId id="256" r:id="rId9"/>
    <p:sldId id="257" r:id="rId10"/>
    <p:sldId id="263" r:id="rId11"/>
    <p:sldId id="262" r:id="rId12"/>
    <p:sldId id="261" r:id="rId13"/>
    <p:sldId id="260" r:id="rId14"/>
    <p:sldId id="259" r:id="rId15"/>
    <p:sldId id="258" r:id="rId16"/>
    <p:sldId id="2883" r:id="rId17"/>
    <p:sldId id="2884" r:id="rId18"/>
    <p:sldId id="2885" r:id="rId19"/>
    <p:sldId id="2886" r:id="rId20"/>
    <p:sldId id="264" r:id="rId21"/>
    <p:sldId id="265" r:id="rId22"/>
    <p:sldId id="2887" r:id="rId23"/>
    <p:sldId id="2888" r:id="rId24"/>
    <p:sldId id="2889" r:id="rId25"/>
    <p:sldId id="2890" r:id="rId26"/>
    <p:sldId id="2891" r:id="rId27"/>
    <p:sldId id="2892" r:id="rId28"/>
    <p:sldId id="2893" r:id="rId29"/>
    <p:sldId id="2894" r:id="rId30"/>
    <p:sldId id="2895" r:id="rId31"/>
    <p:sldId id="2896" r:id="rId32"/>
    <p:sldId id="366" r:id="rId33"/>
    <p:sldId id="367" r:id="rId34"/>
    <p:sldId id="371" r:id="rId35"/>
    <p:sldId id="370" r:id="rId36"/>
    <p:sldId id="376" r:id="rId37"/>
    <p:sldId id="375" r:id="rId38"/>
    <p:sldId id="378" r:id="rId39"/>
    <p:sldId id="379" r:id="rId40"/>
    <p:sldId id="2897" r:id="rId41"/>
    <p:sldId id="2898" r:id="rId42"/>
    <p:sldId id="2899" r:id="rId43"/>
    <p:sldId id="2933" r:id="rId44"/>
    <p:sldId id="2932" r:id="rId45"/>
    <p:sldId id="2935" r:id="rId46"/>
    <p:sldId id="2936" r:id="rId47"/>
    <p:sldId id="2937" r:id="rId48"/>
    <p:sldId id="2900" r:id="rId49"/>
    <p:sldId id="2901" r:id="rId50"/>
    <p:sldId id="2902" r:id="rId51"/>
    <p:sldId id="2903" r:id="rId52"/>
    <p:sldId id="2904" r:id="rId53"/>
    <p:sldId id="2905" r:id="rId54"/>
    <p:sldId id="2906" r:id="rId55"/>
    <p:sldId id="2944" r:id="rId56"/>
    <p:sldId id="2945" r:id="rId57"/>
    <p:sldId id="2946" r:id="rId58"/>
    <p:sldId id="2947" r:id="rId59"/>
    <p:sldId id="2907" r:id="rId60"/>
    <p:sldId id="2908" r:id="rId61"/>
    <p:sldId id="2909" r:id="rId62"/>
    <p:sldId id="2910" r:id="rId63"/>
    <p:sldId id="274" r:id="rId64"/>
    <p:sldId id="272" r:id="rId65"/>
    <p:sldId id="2911" r:id="rId66"/>
    <p:sldId id="2912" r:id="rId67"/>
    <p:sldId id="2913" r:id="rId68"/>
    <p:sldId id="2948" r:id="rId69"/>
    <p:sldId id="2949" r:id="rId70"/>
    <p:sldId id="2950" r:id="rId71"/>
    <p:sldId id="2951" r:id="rId72"/>
    <p:sldId id="2952" r:id="rId73"/>
    <p:sldId id="2914" r:id="rId74"/>
    <p:sldId id="2915" r:id="rId75"/>
    <p:sldId id="2916" r:id="rId76"/>
    <p:sldId id="2917" r:id="rId77"/>
    <p:sldId id="2928" r:id="rId78"/>
    <p:sldId id="2929" r:id="rId79"/>
    <p:sldId id="2930" r:id="rId80"/>
    <p:sldId id="524" r:id="rId81"/>
    <p:sldId id="2927" r:id="rId82"/>
    <p:sldId id="2918" r:id="rId83"/>
    <p:sldId id="2919" r:id="rId84"/>
    <p:sldId id="2920" r:id="rId85"/>
    <p:sldId id="2921" r:id="rId86"/>
    <p:sldId id="2922" r:id="rId87"/>
    <p:sldId id="2923" r:id="rId88"/>
    <p:sldId id="2924" r:id="rId89"/>
    <p:sldId id="2925" r:id="rId90"/>
    <p:sldId id="2926" r:id="rId9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02"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D4EF8-A979-4071-A0C7-D7FB766944F0}" type="datetimeFigureOut">
              <a:rPr lang="nl-NL" smtClean="0"/>
              <a:t>16-3-2025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0FEAD9-2C1C-4EF0-893C-9258ECB56389}" type="slidenum">
              <a:rPr lang="nl-NL" smtClean="0"/>
              <a:t>‹nr.›</a:t>
            </a:fld>
            <a:endParaRPr lang="nl-NL"/>
          </a:p>
        </p:txBody>
      </p:sp>
    </p:spTree>
    <p:extLst>
      <p:ext uri="{BB962C8B-B14F-4D97-AF65-F5344CB8AC3E}">
        <p14:creationId xmlns:p14="http://schemas.microsoft.com/office/powerpoint/2010/main" val="2487842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B14E9F8-FCDD-41EF-B464-F5588937DB16}" type="datetimeFigureOut">
              <a:rPr lang="nl-NL" smtClean="0"/>
              <a:t>16-3-2025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179858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B14E9F8-FCDD-41EF-B464-F5588937DB16}" type="datetimeFigureOut">
              <a:rPr lang="nl-NL" smtClean="0"/>
              <a:t>16-3-2025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2243114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B14E9F8-FCDD-41EF-B464-F5588937DB16}" type="datetimeFigureOut">
              <a:rPr lang="nl-NL" smtClean="0"/>
              <a:t>16-3-2025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122840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B14E9F8-FCDD-41EF-B464-F5588937DB16}" type="datetimeFigureOut">
              <a:rPr lang="nl-NL" smtClean="0"/>
              <a:t>16-3-2025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1039317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B14E9F8-FCDD-41EF-B464-F5588937DB16}" type="datetimeFigureOut">
              <a:rPr lang="nl-NL" smtClean="0"/>
              <a:t>16-3-2025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308567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B14E9F8-FCDD-41EF-B464-F5588937DB16}" type="datetimeFigureOut">
              <a:rPr lang="nl-NL" smtClean="0"/>
              <a:t>16-3-2025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229894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B14E9F8-FCDD-41EF-B464-F5588937DB16}" type="datetimeFigureOut">
              <a:rPr lang="nl-NL" smtClean="0"/>
              <a:t>16-3-2025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1604104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2B14E9F8-FCDD-41EF-B464-F5588937DB16}" type="datetimeFigureOut">
              <a:rPr lang="nl-NL" smtClean="0"/>
              <a:t>16-3-2025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2420799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4E9F8-FCDD-41EF-B464-F5588937DB16}" type="datetimeFigureOut">
              <a:rPr lang="nl-NL" smtClean="0"/>
              <a:t>16-3-2025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1841108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B14E9F8-FCDD-41EF-B464-F5588937DB16}" type="datetimeFigureOut">
              <a:rPr lang="nl-NL" smtClean="0"/>
              <a:t>16-3-2025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215767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B14E9F8-FCDD-41EF-B464-F5588937DB16}" type="datetimeFigureOut">
              <a:rPr lang="nl-NL" smtClean="0"/>
              <a:t>16-3-2025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274970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4E9F8-FCDD-41EF-B464-F5588937DB16}" type="datetimeFigureOut">
              <a:rPr lang="nl-NL" smtClean="0"/>
              <a:t>16-3-2025</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506FB-2C50-4C0B-8608-A290967F6044}" type="slidenum">
              <a:rPr lang="nl-NL" smtClean="0"/>
              <a:t>‹nr.›</a:t>
            </a:fld>
            <a:endParaRPr lang="nl-NL"/>
          </a:p>
        </p:txBody>
      </p:sp>
    </p:spTree>
    <p:extLst>
      <p:ext uri="{BB962C8B-B14F-4D97-AF65-F5344CB8AC3E}">
        <p14:creationId xmlns:p14="http://schemas.microsoft.com/office/powerpoint/2010/main" val="2743837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package" Target="../embeddings/Microsoft_PowerPoint_Presentation.pptx"/><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hyperlink" Target="https://pxhere.com/nl/photo/706641" TargetMode="External"/><Relationship Id="rId2" Type="http://schemas.openxmlformats.org/officeDocument/2006/relationships/image" Target="../media/image4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F19838-FB8C-4F0D-8FB6-29C6A930F321}"/>
              </a:ext>
            </a:extLst>
          </p:cNvPr>
          <p:cNvSpPr>
            <a:spLocks noGrp="1"/>
          </p:cNvSpPr>
          <p:nvPr>
            <p:ph type="title"/>
          </p:nvPr>
        </p:nvSpPr>
        <p:spPr>
          <a:xfrm>
            <a:off x="628650" y="365127"/>
            <a:ext cx="7886700" cy="708300"/>
          </a:xfrm>
        </p:spPr>
        <p:txBody>
          <a:bodyPr>
            <a:normAutofit/>
          </a:bodyPr>
          <a:lstStyle/>
          <a:p>
            <a:r>
              <a:rPr lang="nl-NL" sz="3600" b="1" dirty="0">
                <a:latin typeface="+mn-lt"/>
              </a:rPr>
              <a:t>Welkom</a:t>
            </a:r>
          </a:p>
        </p:txBody>
      </p:sp>
      <p:sp>
        <p:nvSpPr>
          <p:cNvPr id="3" name="Tijdelijke aanduiding voor inhoud 2">
            <a:extLst>
              <a:ext uri="{FF2B5EF4-FFF2-40B4-BE49-F238E27FC236}">
                <a16:creationId xmlns:a16="http://schemas.microsoft.com/office/drawing/2014/main" id="{0B9D513D-6EA9-412A-B24D-3283490DC520}"/>
              </a:ext>
            </a:extLst>
          </p:cNvPr>
          <p:cNvSpPr>
            <a:spLocks noGrp="1"/>
          </p:cNvSpPr>
          <p:nvPr>
            <p:ph idx="1"/>
          </p:nvPr>
        </p:nvSpPr>
        <p:spPr>
          <a:xfrm>
            <a:off x="628650" y="1232452"/>
            <a:ext cx="7886700" cy="4944511"/>
          </a:xfrm>
        </p:spPr>
        <p:txBody>
          <a:bodyPr>
            <a:normAutofit/>
          </a:bodyPr>
          <a:lstStyle/>
          <a:p>
            <a:pPr marL="0" indent="0">
              <a:buNone/>
            </a:pPr>
            <a:r>
              <a:rPr lang="nl-NL" sz="3600" b="1" dirty="0"/>
              <a:t>Voorganger:</a:t>
            </a:r>
          </a:p>
          <a:p>
            <a:pPr marL="0" indent="0">
              <a:buNone/>
            </a:pPr>
            <a:r>
              <a:rPr lang="nl-NL" sz="3600" dirty="0"/>
              <a:t>Ds. Douwe </a:t>
            </a:r>
            <a:r>
              <a:rPr lang="nl-NL" sz="3600" dirty="0" err="1"/>
              <a:t>Wijmenga</a:t>
            </a:r>
            <a:endParaRPr lang="nl-NL" sz="3600" dirty="0"/>
          </a:p>
          <a:p>
            <a:pPr marL="0" indent="0">
              <a:buNone/>
            </a:pPr>
            <a:r>
              <a:rPr lang="nl-NL" sz="3600" b="1" dirty="0"/>
              <a:t>Ouderling van dienst:</a:t>
            </a:r>
          </a:p>
          <a:p>
            <a:pPr marL="0" indent="0">
              <a:buNone/>
            </a:pPr>
            <a:r>
              <a:rPr lang="nl-NL" sz="3600" dirty="0"/>
              <a:t>Gert Hulleman</a:t>
            </a:r>
          </a:p>
          <a:p>
            <a:pPr marL="0" indent="0">
              <a:buNone/>
            </a:pPr>
            <a:r>
              <a:rPr lang="nl-NL" sz="3600" b="1" dirty="0"/>
              <a:t>M.m.v. Vocaal en Erik Hofstede</a:t>
            </a:r>
            <a:r>
              <a:rPr lang="nl-NL" dirty="0"/>
              <a:t> </a:t>
            </a:r>
          </a:p>
          <a:p>
            <a:pPr marL="0" indent="0">
              <a:buNone/>
            </a:pPr>
            <a:r>
              <a:rPr lang="nl-NL" sz="3600" b="1" dirty="0"/>
              <a:t>Schriftlezing:</a:t>
            </a:r>
          </a:p>
          <a:p>
            <a:pPr marL="0" indent="0">
              <a:buNone/>
            </a:pPr>
            <a:r>
              <a:rPr lang="nl-NL" sz="3600" dirty="0">
                <a:solidFill>
                  <a:srgbClr val="222222"/>
                </a:solidFill>
                <a:effectLst/>
                <a:ea typeface="Times New Roman" panose="02020603050405020304" pitchFamily="18" charset="0"/>
              </a:rPr>
              <a:t>Openbaring 15:2-4, 7:9-17</a:t>
            </a:r>
            <a:br>
              <a:rPr lang="nl-NL" sz="1800" dirty="0">
                <a:solidFill>
                  <a:srgbClr val="222222"/>
                </a:solidFill>
                <a:effectLst/>
                <a:latin typeface="Arial" panose="020B0604020202020204" pitchFamily="34" charset="0"/>
                <a:ea typeface="Times New Roman" panose="02020603050405020304" pitchFamily="18" charset="0"/>
              </a:rPr>
            </a:br>
            <a:endParaRPr lang="nl-NL" dirty="0"/>
          </a:p>
        </p:txBody>
      </p:sp>
      <p:pic>
        <p:nvPicPr>
          <p:cNvPr id="4" name="Shape 80">
            <a:extLst>
              <a:ext uri="{FF2B5EF4-FFF2-40B4-BE49-F238E27FC236}">
                <a16:creationId xmlns:a16="http://schemas.microsoft.com/office/drawing/2014/main" id="{7D3F9A05-33DC-46AC-9C86-5229EF1DCEAF}"/>
              </a:ext>
            </a:extLst>
          </p:cNvPr>
          <p:cNvPicPr preferRelativeResize="0">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Afbeelding 5">
            <a:extLst>
              <a:ext uri="{FF2B5EF4-FFF2-40B4-BE49-F238E27FC236}">
                <a16:creationId xmlns:a16="http://schemas.microsoft.com/office/drawing/2014/main" id="{A377A911-170B-4988-8B0B-77EDB42AB9F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87968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9158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4039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171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2333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3466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0456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4FB17-3C6C-42B6-AE60-1AD585F23B56}"/>
              </a:ext>
            </a:extLst>
          </p:cNvPr>
          <p:cNvSpPr>
            <a:spLocks noGrp="1"/>
          </p:cNvSpPr>
          <p:nvPr>
            <p:ph type="title"/>
          </p:nvPr>
        </p:nvSpPr>
        <p:spPr/>
        <p:txBody>
          <a:bodyPr>
            <a:normAutofit/>
          </a:bodyPr>
          <a:lstStyle/>
          <a:p>
            <a:r>
              <a:rPr lang="nl-NL" sz="3600" b="1" dirty="0">
                <a:latin typeface="+mn-lt"/>
              </a:rPr>
              <a:t>Welkom, mededelingen</a:t>
            </a:r>
          </a:p>
        </p:txBody>
      </p:sp>
      <p:sp>
        <p:nvSpPr>
          <p:cNvPr id="3" name="Tijdelijke aanduiding voor inhoud 2">
            <a:extLst>
              <a:ext uri="{FF2B5EF4-FFF2-40B4-BE49-F238E27FC236}">
                <a16:creationId xmlns:a16="http://schemas.microsoft.com/office/drawing/2014/main" id="{D4DFFB77-EB02-44B7-883A-73FFD32757B4}"/>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91352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1BC499-1465-4631-B5D4-4B9EF8F6331A}"/>
              </a:ext>
            </a:extLst>
          </p:cNvPr>
          <p:cNvSpPr>
            <a:spLocks noGrp="1"/>
          </p:cNvSpPr>
          <p:nvPr>
            <p:ph type="title"/>
          </p:nvPr>
        </p:nvSpPr>
        <p:spPr/>
        <p:txBody>
          <a:bodyPr>
            <a:normAutofit/>
          </a:bodyPr>
          <a:lstStyle/>
          <a:p>
            <a:r>
              <a:rPr lang="nl-NL" sz="3600" b="1" dirty="0">
                <a:latin typeface="+mn-lt"/>
              </a:rPr>
              <a:t>Intochtslied NLB 78:1 en 5 “Mijn volk, ik ga geheimen openleggen”</a:t>
            </a:r>
          </a:p>
        </p:txBody>
      </p:sp>
      <p:sp>
        <p:nvSpPr>
          <p:cNvPr id="3" name="Tijdelijke aanduiding voor inhoud 2">
            <a:extLst>
              <a:ext uri="{FF2B5EF4-FFF2-40B4-BE49-F238E27FC236}">
                <a16:creationId xmlns:a16="http://schemas.microsoft.com/office/drawing/2014/main" id="{14CE7694-781E-4385-9BEA-D3DD0C4C67B5}"/>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545747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C81EB8-505B-4DAC-AA0A-7D112C3191B9}"/>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86A355E6-AFC4-476B-B509-EA364BCB2570}"/>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906A06EE-2E14-4A52-9103-9868F1D1F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a:extLst>
              <a:ext uri="{FF2B5EF4-FFF2-40B4-BE49-F238E27FC236}">
                <a16:creationId xmlns:a16="http://schemas.microsoft.com/office/drawing/2014/main" id="{033F2761-3DBB-4D89-B55E-2D95DF3F1608}"/>
              </a:ext>
            </a:extLst>
          </p:cNvPr>
          <p:cNvSpPr txBox="1"/>
          <p:nvPr/>
        </p:nvSpPr>
        <p:spPr>
          <a:xfrm>
            <a:off x="490329" y="265043"/>
            <a:ext cx="2451653" cy="584775"/>
          </a:xfrm>
          <a:prstGeom prst="rect">
            <a:avLst/>
          </a:prstGeom>
          <a:noFill/>
        </p:spPr>
        <p:txBody>
          <a:bodyPr wrap="square" rtlCol="0">
            <a:spAutoFit/>
          </a:bodyPr>
          <a:lstStyle/>
          <a:p>
            <a:r>
              <a:rPr lang="nl-NL" sz="3200" b="1"/>
              <a:t>NLB 78</a:t>
            </a:r>
            <a:endParaRPr lang="nl-NL" sz="3200" b="1" dirty="0"/>
          </a:p>
        </p:txBody>
      </p:sp>
    </p:spTree>
    <p:extLst>
      <p:ext uri="{BB962C8B-B14F-4D97-AF65-F5344CB8AC3E}">
        <p14:creationId xmlns:p14="http://schemas.microsoft.com/office/powerpoint/2010/main" val="2831523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C57EBD-A904-48C5-B4BC-3315D2BA3558}"/>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FF6656CA-FEAC-4324-968A-6602529C81A6}"/>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1414ED70-E629-4002-A74F-7E447B2BE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7827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FCB75-DCE4-4379-A411-465B024E9B7A}"/>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DA4E8DEB-9734-47E9-8CBD-1BE969E02C61}"/>
              </a:ext>
            </a:extLst>
          </p:cNvPr>
          <p:cNvSpPr>
            <a:spLocks noGrp="1"/>
          </p:cNvSpPr>
          <p:nvPr>
            <p:ph type="subTitle" idx="1"/>
          </p:nvPr>
        </p:nvSpPr>
        <p:spPr/>
        <p:txBody>
          <a:bodyPr/>
          <a:lstStyle/>
          <a:p>
            <a:endParaRPr lang="nl-NL"/>
          </a:p>
        </p:txBody>
      </p:sp>
      <p:pic>
        <p:nvPicPr>
          <p:cNvPr id="4" name="Afbeelding 3">
            <a:extLst>
              <a:ext uri="{FF2B5EF4-FFF2-40B4-BE49-F238E27FC236}">
                <a16:creationId xmlns:a16="http://schemas.microsoft.com/office/drawing/2014/main" id="{5D88E22E-7513-4632-8269-E098EF061A8F}"/>
              </a:ext>
            </a:extLst>
          </p:cNvPr>
          <p:cNvPicPr>
            <a:picLocks noChangeAspect="1"/>
          </p:cNvPicPr>
          <p:nvPr/>
        </p:nvPicPr>
        <p:blipFill>
          <a:blip r:embed="rId2"/>
          <a:stretch>
            <a:fillRect/>
          </a:stretch>
        </p:blipFill>
        <p:spPr>
          <a:xfrm>
            <a:off x="-110836" y="-96982"/>
            <a:ext cx="9254836" cy="6954982"/>
          </a:xfrm>
          <a:prstGeom prst="rect">
            <a:avLst/>
          </a:prstGeom>
        </p:spPr>
      </p:pic>
    </p:spTree>
    <p:extLst>
      <p:ext uri="{BB962C8B-B14F-4D97-AF65-F5344CB8AC3E}">
        <p14:creationId xmlns:p14="http://schemas.microsoft.com/office/powerpoint/2010/main" val="2765479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E627B-F509-49BC-9849-645DAE921A9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ADB125EC-132C-4032-8BB9-4F2B50EC61BD}"/>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AEB21DD5-5341-42C1-B1C5-890E86422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4990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80ED0B-B630-433E-974F-724736CF3DDC}"/>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DD67280A-F2CF-420A-9812-839B40BF3E33}"/>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968BB9AC-1583-4CB2-A87C-F7A195C719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98929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C74327-6A36-4A9D-B944-2B24085DF7AB}"/>
              </a:ext>
            </a:extLst>
          </p:cNvPr>
          <p:cNvSpPr>
            <a:spLocks noGrp="1"/>
          </p:cNvSpPr>
          <p:nvPr>
            <p:ph type="title"/>
          </p:nvPr>
        </p:nvSpPr>
        <p:spPr/>
        <p:txBody>
          <a:bodyPr>
            <a:normAutofit/>
          </a:bodyPr>
          <a:lstStyle/>
          <a:p>
            <a:r>
              <a:rPr lang="nl-NL" sz="3600" b="1" dirty="0">
                <a:latin typeface="+mn-lt"/>
              </a:rPr>
              <a:t>Stil gebed, votum, groet</a:t>
            </a:r>
          </a:p>
        </p:txBody>
      </p:sp>
      <p:sp>
        <p:nvSpPr>
          <p:cNvPr id="3" name="Tijdelijke aanduiding voor inhoud 2">
            <a:extLst>
              <a:ext uri="{FF2B5EF4-FFF2-40B4-BE49-F238E27FC236}">
                <a16:creationId xmlns:a16="http://schemas.microsoft.com/office/drawing/2014/main" id="{7147FD3D-B1AB-4301-A399-BC70CB830B29}"/>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941257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89DDD-C9EE-4D8E-9310-69F7DE5263C6}"/>
              </a:ext>
            </a:extLst>
          </p:cNvPr>
          <p:cNvSpPr>
            <a:spLocks noGrp="1"/>
          </p:cNvSpPr>
          <p:nvPr>
            <p:ph type="title"/>
          </p:nvPr>
        </p:nvSpPr>
        <p:spPr/>
        <p:txBody>
          <a:bodyPr>
            <a:normAutofit/>
          </a:bodyPr>
          <a:lstStyle/>
          <a:p>
            <a:r>
              <a:rPr lang="nl-NL" sz="3600" b="1" dirty="0">
                <a:latin typeface="+mn-lt"/>
              </a:rPr>
              <a:t>Inleidende woorden</a:t>
            </a:r>
          </a:p>
        </p:txBody>
      </p:sp>
      <p:sp>
        <p:nvSpPr>
          <p:cNvPr id="3" name="Tijdelijke aanduiding voor inhoud 2">
            <a:extLst>
              <a:ext uri="{FF2B5EF4-FFF2-40B4-BE49-F238E27FC236}">
                <a16:creationId xmlns:a16="http://schemas.microsoft.com/office/drawing/2014/main" id="{083E8E9D-79BA-4050-8BA4-6DC6369577CB}"/>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357727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147741-B85F-4F17-A71A-DE07D442EC14}"/>
              </a:ext>
            </a:extLst>
          </p:cNvPr>
          <p:cNvSpPr>
            <a:spLocks noGrp="1"/>
          </p:cNvSpPr>
          <p:nvPr>
            <p:ph type="title"/>
          </p:nvPr>
        </p:nvSpPr>
        <p:spPr>
          <a:xfrm>
            <a:off x="432485" y="365126"/>
            <a:ext cx="8526163" cy="2835274"/>
          </a:xfrm>
        </p:spPr>
        <p:txBody>
          <a:bodyPr>
            <a:normAutofit fontScale="90000"/>
          </a:bodyPr>
          <a:lstStyle/>
          <a:p>
            <a:br>
              <a:rPr lang="nl-NL" dirty="0"/>
            </a:br>
            <a:br>
              <a:rPr lang="nl-NL" dirty="0"/>
            </a:br>
            <a:br>
              <a:rPr lang="nl-NL" dirty="0"/>
            </a:br>
            <a:r>
              <a:rPr lang="nl-NL" sz="4000" b="1" dirty="0">
                <a:latin typeface="+mn-lt"/>
              </a:rPr>
              <a:t>Zingen “God wij zijn nu hier gekomen” </a:t>
            </a:r>
            <a:br>
              <a:rPr lang="nl-NL" sz="4000" dirty="0">
                <a:latin typeface="+mn-lt"/>
              </a:rPr>
            </a:br>
            <a:br>
              <a:rPr lang="nl-NL" sz="4000" dirty="0">
                <a:latin typeface="+mn-lt"/>
              </a:rPr>
            </a:br>
            <a:r>
              <a:rPr lang="nl-NL" sz="4000" dirty="0">
                <a:latin typeface="+mn-lt"/>
              </a:rPr>
              <a:t>(melodie Ps. 8. </a:t>
            </a:r>
            <a:br>
              <a:rPr lang="nl-NL" sz="4000" dirty="0">
                <a:latin typeface="+mn-lt"/>
              </a:rPr>
            </a:br>
            <a:r>
              <a:rPr lang="nl-NL" sz="4000" dirty="0">
                <a:latin typeface="+mn-lt"/>
              </a:rPr>
              <a:t>couplet 1 Vocaal </a:t>
            </a:r>
            <a:br>
              <a:rPr lang="nl-NL" sz="4000" dirty="0">
                <a:latin typeface="+mn-lt"/>
              </a:rPr>
            </a:br>
            <a:r>
              <a:rPr lang="nl-NL" sz="4000" dirty="0">
                <a:latin typeface="+mn-lt"/>
              </a:rPr>
              <a:t>couplet 2 gemeente</a:t>
            </a:r>
            <a:br>
              <a:rPr lang="nl-NL" sz="4000" dirty="0">
                <a:latin typeface="+mn-lt"/>
              </a:rPr>
            </a:br>
            <a:r>
              <a:rPr lang="nl-NL" sz="4000" dirty="0">
                <a:latin typeface="+mn-lt"/>
              </a:rPr>
              <a:t>couplet 3 Vocaal,</a:t>
            </a:r>
            <a:br>
              <a:rPr lang="nl-NL" sz="4000" dirty="0">
                <a:latin typeface="+mn-lt"/>
              </a:rPr>
            </a:br>
            <a:r>
              <a:rPr lang="nl-NL" sz="4000" dirty="0">
                <a:latin typeface="+mn-lt"/>
              </a:rPr>
              <a:t>couplet 4 samen)</a:t>
            </a:r>
            <a:br>
              <a:rPr lang="nl-NL" sz="4000" dirty="0">
                <a:latin typeface="+mn-lt"/>
              </a:rPr>
            </a:br>
            <a:endParaRPr lang="nl-NL" sz="4000" dirty="0">
              <a:latin typeface="+mn-lt"/>
            </a:endParaRPr>
          </a:p>
        </p:txBody>
      </p:sp>
    </p:spTree>
    <p:extLst>
      <p:ext uri="{BB962C8B-B14F-4D97-AF65-F5344CB8AC3E}">
        <p14:creationId xmlns:p14="http://schemas.microsoft.com/office/powerpoint/2010/main" val="2457467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1EC0563-BCA3-4C56-80DA-F31374267EC6}"/>
              </a:ext>
            </a:extLst>
          </p:cNvPr>
          <p:cNvSpPr>
            <a:spLocks noGrp="1"/>
          </p:cNvSpPr>
          <p:nvPr>
            <p:ph idx="1"/>
          </p:nvPr>
        </p:nvSpPr>
        <p:spPr>
          <a:xfrm>
            <a:off x="506626" y="1075038"/>
            <a:ext cx="8008723" cy="5101925"/>
          </a:xfrm>
        </p:spPr>
        <p:txBody>
          <a:bodyPr>
            <a:normAutofit/>
          </a:bodyPr>
          <a:lstStyle/>
          <a:p>
            <a:pPr marL="0" indent="0">
              <a:buNone/>
            </a:pPr>
            <a:r>
              <a:rPr lang="nl-NL" sz="3600" b="1" dirty="0">
                <a:solidFill>
                  <a:srgbClr val="222222"/>
                </a:solidFill>
                <a:effectLst/>
                <a:ea typeface="Times New Roman" panose="02020603050405020304" pitchFamily="18" charset="0"/>
              </a:rPr>
              <a:t>Vocaal</a:t>
            </a:r>
          </a:p>
          <a:p>
            <a:pPr marL="0" indent="0">
              <a:buNone/>
            </a:pPr>
            <a:r>
              <a:rPr lang="nl-NL" sz="3600" dirty="0">
                <a:solidFill>
                  <a:srgbClr val="222222"/>
                </a:solidFill>
                <a:effectLst/>
                <a:ea typeface="Times New Roman" panose="02020603050405020304" pitchFamily="18" charset="0"/>
              </a:rPr>
              <a:t>God wij zijn nu hier in de kerk gekomen,</a:t>
            </a:r>
            <a:br>
              <a:rPr lang="nl-NL" sz="3600" dirty="0">
                <a:solidFill>
                  <a:srgbClr val="222222"/>
                </a:solidFill>
                <a:effectLst/>
                <a:ea typeface="Times New Roman" panose="02020603050405020304" pitchFamily="18" charset="0"/>
              </a:rPr>
            </a:br>
            <a:r>
              <a:rPr lang="nl-NL" sz="3600" dirty="0">
                <a:solidFill>
                  <a:srgbClr val="222222"/>
                </a:solidFill>
                <a:effectLst/>
                <a:ea typeface="Times New Roman" panose="02020603050405020304" pitchFamily="18" charset="0"/>
              </a:rPr>
              <a:t>met onze wensen en met onze dromen,</a:t>
            </a:r>
            <a:br>
              <a:rPr lang="nl-NL" sz="3600" dirty="0">
                <a:solidFill>
                  <a:srgbClr val="222222"/>
                </a:solidFill>
                <a:effectLst/>
                <a:ea typeface="Times New Roman" panose="02020603050405020304" pitchFamily="18" charset="0"/>
              </a:rPr>
            </a:br>
            <a:r>
              <a:rPr lang="nl-NL" sz="3600" dirty="0">
                <a:solidFill>
                  <a:srgbClr val="222222"/>
                </a:solidFill>
                <a:effectLst/>
                <a:ea typeface="Times New Roman" panose="02020603050405020304" pitchFamily="18" charset="0"/>
              </a:rPr>
              <a:t>met onze fouten en met ons verdriet,</a:t>
            </a:r>
            <a:br>
              <a:rPr lang="nl-NL" sz="3600" dirty="0">
                <a:solidFill>
                  <a:srgbClr val="222222"/>
                </a:solidFill>
                <a:effectLst/>
                <a:ea typeface="Times New Roman" panose="02020603050405020304" pitchFamily="18" charset="0"/>
              </a:rPr>
            </a:br>
            <a:r>
              <a:rPr lang="nl-NL" sz="3600" dirty="0">
                <a:solidFill>
                  <a:srgbClr val="222222"/>
                </a:solidFill>
                <a:effectLst/>
                <a:ea typeface="Times New Roman" panose="02020603050405020304" pitchFamily="18" charset="0"/>
              </a:rPr>
              <a:t>verlangend dat U ons verhoort en ziet.</a:t>
            </a:r>
            <a:br>
              <a:rPr lang="nl-NL" sz="3600" dirty="0">
                <a:solidFill>
                  <a:srgbClr val="222222"/>
                </a:solidFill>
                <a:effectLst/>
                <a:ea typeface="Times New Roman" panose="02020603050405020304" pitchFamily="18" charset="0"/>
              </a:rPr>
            </a:br>
            <a:endParaRPr lang="nl-NL" sz="3600" dirty="0"/>
          </a:p>
        </p:txBody>
      </p:sp>
    </p:spTree>
    <p:extLst>
      <p:ext uri="{BB962C8B-B14F-4D97-AF65-F5344CB8AC3E}">
        <p14:creationId xmlns:p14="http://schemas.microsoft.com/office/powerpoint/2010/main" val="3732588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DD0A362C-FB5A-4D1B-8568-2E2A359E52E0}"/>
              </a:ext>
            </a:extLst>
          </p:cNvPr>
          <p:cNvSpPr txBox="1"/>
          <p:nvPr/>
        </p:nvSpPr>
        <p:spPr>
          <a:xfrm>
            <a:off x="518983" y="1149178"/>
            <a:ext cx="8625017" cy="3416320"/>
          </a:xfrm>
          <a:prstGeom prst="rect">
            <a:avLst/>
          </a:prstGeom>
          <a:noFill/>
        </p:spPr>
        <p:txBody>
          <a:bodyPr wrap="square">
            <a:spAutoFit/>
          </a:bodyPr>
          <a:lstStyle/>
          <a:p>
            <a:r>
              <a:rPr lang="nl-NL" sz="3600" b="1" dirty="0">
                <a:solidFill>
                  <a:srgbClr val="222222"/>
                </a:solidFill>
                <a:effectLst/>
                <a:ea typeface="Times New Roman" panose="02020603050405020304" pitchFamily="18" charset="0"/>
              </a:rPr>
              <a:t>Gemeente</a:t>
            </a:r>
          </a:p>
          <a:p>
            <a:r>
              <a:rPr lang="nl-NL" sz="3600" dirty="0">
                <a:solidFill>
                  <a:srgbClr val="222222"/>
                </a:solidFill>
                <a:effectLst/>
                <a:ea typeface="Times New Roman" panose="02020603050405020304" pitchFamily="18" charset="0"/>
              </a:rPr>
              <a:t>Soms zijn wij bang dat U ons bent vergeten.</a:t>
            </a:r>
            <a:br>
              <a:rPr lang="nl-NL" sz="3600" dirty="0">
                <a:solidFill>
                  <a:srgbClr val="222222"/>
                </a:solidFill>
                <a:effectLst/>
                <a:ea typeface="Times New Roman" panose="02020603050405020304" pitchFamily="18" charset="0"/>
              </a:rPr>
            </a:br>
            <a:r>
              <a:rPr lang="nl-NL" sz="3600" dirty="0">
                <a:solidFill>
                  <a:srgbClr val="222222"/>
                </a:solidFill>
                <a:effectLst/>
                <a:ea typeface="Times New Roman" panose="02020603050405020304" pitchFamily="18" charset="0"/>
              </a:rPr>
              <a:t>Wij zouden graag heel zeker willen weten</a:t>
            </a:r>
            <a:br>
              <a:rPr lang="nl-NL" sz="3600" dirty="0">
                <a:solidFill>
                  <a:srgbClr val="222222"/>
                </a:solidFill>
                <a:effectLst/>
                <a:ea typeface="Times New Roman" panose="02020603050405020304" pitchFamily="18" charset="0"/>
              </a:rPr>
            </a:br>
            <a:r>
              <a:rPr lang="nl-NL" sz="3600" dirty="0">
                <a:solidFill>
                  <a:srgbClr val="222222"/>
                </a:solidFill>
                <a:effectLst/>
                <a:ea typeface="Times New Roman" panose="02020603050405020304" pitchFamily="18" charset="0"/>
              </a:rPr>
              <a:t>dat U de mensen kent en nooit verlaat,</a:t>
            </a:r>
            <a:br>
              <a:rPr lang="nl-NL" sz="3600" dirty="0">
                <a:solidFill>
                  <a:srgbClr val="222222"/>
                </a:solidFill>
                <a:effectLst/>
                <a:ea typeface="Times New Roman" panose="02020603050405020304" pitchFamily="18" charset="0"/>
              </a:rPr>
            </a:br>
            <a:r>
              <a:rPr lang="nl-NL" sz="3600" dirty="0">
                <a:solidFill>
                  <a:srgbClr val="222222"/>
                </a:solidFill>
                <a:effectLst/>
                <a:ea typeface="Times New Roman" panose="02020603050405020304" pitchFamily="18" charset="0"/>
              </a:rPr>
              <a:t>de Bijbel waar is en dat U bestaat.</a:t>
            </a:r>
            <a:br>
              <a:rPr lang="nl-NL" sz="3600" dirty="0">
                <a:solidFill>
                  <a:srgbClr val="222222"/>
                </a:solidFill>
                <a:effectLst/>
                <a:ea typeface="Times New Roman" panose="02020603050405020304" pitchFamily="18" charset="0"/>
              </a:rPr>
            </a:br>
            <a:br>
              <a:rPr lang="nl-NL" sz="1800" dirty="0">
                <a:solidFill>
                  <a:srgbClr val="222222"/>
                </a:solidFill>
                <a:effectLst/>
                <a:latin typeface="Arial" panose="020B0604020202020204" pitchFamily="34" charset="0"/>
                <a:ea typeface="Times New Roman" panose="02020603050405020304" pitchFamily="18" charset="0"/>
              </a:rPr>
            </a:br>
            <a:endParaRPr lang="nl-NL" dirty="0"/>
          </a:p>
        </p:txBody>
      </p:sp>
    </p:spTree>
    <p:extLst>
      <p:ext uri="{BB962C8B-B14F-4D97-AF65-F5344CB8AC3E}">
        <p14:creationId xmlns:p14="http://schemas.microsoft.com/office/powerpoint/2010/main" val="3002128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44FC89C-4AC5-4594-B1D6-12D2CE8B1967}"/>
              </a:ext>
            </a:extLst>
          </p:cNvPr>
          <p:cNvSpPr>
            <a:spLocks noGrp="1"/>
          </p:cNvSpPr>
          <p:nvPr>
            <p:ph idx="1"/>
          </p:nvPr>
        </p:nvSpPr>
        <p:spPr>
          <a:xfrm>
            <a:off x="469557" y="1050324"/>
            <a:ext cx="8674443" cy="5126639"/>
          </a:xfrm>
        </p:spPr>
        <p:txBody>
          <a:bodyPr>
            <a:normAutofit/>
          </a:bodyPr>
          <a:lstStyle/>
          <a:p>
            <a:pPr marL="0" indent="0">
              <a:buNone/>
            </a:pPr>
            <a:r>
              <a:rPr lang="nl-NL" sz="3600" b="1" dirty="0">
                <a:solidFill>
                  <a:srgbClr val="222222"/>
                </a:solidFill>
                <a:effectLst/>
                <a:ea typeface="Times New Roman" panose="02020603050405020304" pitchFamily="18" charset="0"/>
              </a:rPr>
              <a:t>Vocaal</a:t>
            </a:r>
          </a:p>
          <a:p>
            <a:pPr marL="0" indent="0">
              <a:buNone/>
            </a:pPr>
            <a:r>
              <a:rPr lang="nl-NL" sz="3600" dirty="0">
                <a:solidFill>
                  <a:srgbClr val="222222"/>
                </a:solidFill>
                <a:effectLst/>
                <a:ea typeface="Times New Roman" panose="02020603050405020304" pitchFamily="18" charset="0"/>
              </a:rPr>
              <a:t>Bekeer ons als wij niet durven vertrouwen,</a:t>
            </a:r>
            <a:br>
              <a:rPr lang="nl-NL" sz="3600" dirty="0">
                <a:solidFill>
                  <a:srgbClr val="222222"/>
                </a:solidFill>
                <a:effectLst/>
                <a:ea typeface="Times New Roman" panose="02020603050405020304" pitchFamily="18" charset="0"/>
              </a:rPr>
            </a:br>
            <a:r>
              <a:rPr lang="nl-NL" sz="3600" dirty="0">
                <a:solidFill>
                  <a:srgbClr val="222222"/>
                </a:solidFill>
                <a:effectLst/>
                <a:ea typeface="Times New Roman" panose="02020603050405020304" pitchFamily="18" charset="0"/>
              </a:rPr>
              <a:t>liever op wetenschap en weten bouwen.</a:t>
            </a:r>
            <a:br>
              <a:rPr lang="nl-NL" sz="3600" dirty="0">
                <a:solidFill>
                  <a:srgbClr val="222222"/>
                </a:solidFill>
                <a:effectLst/>
                <a:ea typeface="Times New Roman" panose="02020603050405020304" pitchFamily="18" charset="0"/>
              </a:rPr>
            </a:br>
            <a:r>
              <a:rPr lang="nl-NL" sz="3600" dirty="0">
                <a:solidFill>
                  <a:srgbClr val="222222"/>
                </a:solidFill>
                <a:effectLst/>
                <a:ea typeface="Times New Roman" panose="02020603050405020304" pitchFamily="18" charset="0"/>
              </a:rPr>
              <a:t>Wij mensen willen zo graag zekerheid</a:t>
            </a:r>
            <a:br>
              <a:rPr lang="nl-NL" sz="3600" dirty="0">
                <a:solidFill>
                  <a:srgbClr val="222222"/>
                </a:solidFill>
                <a:effectLst/>
                <a:ea typeface="Times New Roman" panose="02020603050405020304" pitchFamily="18" charset="0"/>
              </a:rPr>
            </a:br>
            <a:r>
              <a:rPr lang="nl-NL" sz="3600" dirty="0">
                <a:solidFill>
                  <a:srgbClr val="222222"/>
                </a:solidFill>
                <a:effectLst/>
                <a:ea typeface="Times New Roman" panose="02020603050405020304" pitchFamily="18" charset="0"/>
              </a:rPr>
              <a:t>en vragen: geef een teken in de tijd.</a:t>
            </a:r>
            <a:br>
              <a:rPr lang="nl-NL" sz="3600" dirty="0">
                <a:solidFill>
                  <a:srgbClr val="222222"/>
                </a:solidFill>
                <a:effectLst/>
                <a:ea typeface="Times New Roman" panose="02020603050405020304" pitchFamily="18" charset="0"/>
              </a:rPr>
            </a:br>
            <a:br>
              <a:rPr lang="nl-NL" sz="3600" dirty="0">
                <a:solidFill>
                  <a:srgbClr val="222222"/>
                </a:solidFill>
                <a:effectLst/>
                <a:ea typeface="Times New Roman" panose="02020603050405020304" pitchFamily="18" charset="0"/>
              </a:rPr>
            </a:br>
            <a:endParaRPr lang="nl-NL" sz="3600" dirty="0"/>
          </a:p>
        </p:txBody>
      </p:sp>
    </p:spTree>
    <p:extLst>
      <p:ext uri="{BB962C8B-B14F-4D97-AF65-F5344CB8AC3E}">
        <p14:creationId xmlns:p14="http://schemas.microsoft.com/office/powerpoint/2010/main" val="1426472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639E24C-6F50-49DE-9432-F12E60670530}"/>
              </a:ext>
            </a:extLst>
          </p:cNvPr>
          <p:cNvSpPr>
            <a:spLocks noGrp="1"/>
          </p:cNvSpPr>
          <p:nvPr>
            <p:ph idx="1"/>
          </p:nvPr>
        </p:nvSpPr>
        <p:spPr>
          <a:xfrm>
            <a:off x="444843" y="1050324"/>
            <a:ext cx="8699157" cy="5126639"/>
          </a:xfrm>
        </p:spPr>
        <p:txBody>
          <a:bodyPr>
            <a:normAutofit/>
          </a:bodyPr>
          <a:lstStyle/>
          <a:p>
            <a:pPr marL="0" indent="0">
              <a:buNone/>
            </a:pPr>
            <a:r>
              <a:rPr lang="nl-NL" sz="3600" b="1" dirty="0">
                <a:solidFill>
                  <a:srgbClr val="222222"/>
                </a:solidFill>
                <a:effectLst/>
                <a:ea typeface="Times New Roman" panose="02020603050405020304" pitchFamily="18" charset="0"/>
              </a:rPr>
              <a:t>Samen </a:t>
            </a:r>
          </a:p>
          <a:p>
            <a:pPr marL="0" indent="0">
              <a:buNone/>
            </a:pPr>
            <a:r>
              <a:rPr lang="nl-NL" sz="3600" dirty="0">
                <a:solidFill>
                  <a:srgbClr val="222222"/>
                </a:solidFill>
                <a:effectLst/>
                <a:ea typeface="Times New Roman" panose="02020603050405020304" pitchFamily="18" charset="0"/>
              </a:rPr>
              <a:t>De twijfel in ons hart, wil die vergeven.</a:t>
            </a:r>
            <a:br>
              <a:rPr lang="nl-NL" sz="3600" dirty="0">
                <a:solidFill>
                  <a:srgbClr val="222222"/>
                </a:solidFill>
                <a:effectLst/>
                <a:ea typeface="Times New Roman" panose="02020603050405020304" pitchFamily="18" charset="0"/>
              </a:rPr>
            </a:br>
            <a:r>
              <a:rPr lang="nl-NL" sz="3600" dirty="0">
                <a:solidFill>
                  <a:srgbClr val="222222"/>
                </a:solidFill>
                <a:effectLst/>
                <a:ea typeface="Times New Roman" panose="02020603050405020304" pitchFamily="18" charset="0"/>
              </a:rPr>
              <a:t>Breng als het kan uw Woord in ons tot leven.</a:t>
            </a:r>
            <a:br>
              <a:rPr lang="nl-NL" sz="3600" dirty="0">
                <a:solidFill>
                  <a:srgbClr val="222222"/>
                </a:solidFill>
                <a:effectLst/>
                <a:ea typeface="Times New Roman" panose="02020603050405020304" pitchFamily="18" charset="0"/>
              </a:rPr>
            </a:br>
            <a:r>
              <a:rPr lang="nl-NL" sz="3600" dirty="0">
                <a:solidFill>
                  <a:srgbClr val="222222"/>
                </a:solidFill>
                <a:effectLst/>
                <a:ea typeface="Times New Roman" panose="02020603050405020304" pitchFamily="18" charset="0"/>
              </a:rPr>
              <a:t>Verander ons, zodat wij durven gaan</a:t>
            </a:r>
            <a:br>
              <a:rPr lang="nl-NL" sz="3600" dirty="0">
                <a:solidFill>
                  <a:srgbClr val="222222"/>
                </a:solidFill>
                <a:effectLst/>
                <a:ea typeface="Times New Roman" panose="02020603050405020304" pitchFamily="18" charset="0"/>
              </a:rPr>
            </a:br>
            <a:r>
              <a:rPr lang="nl-NL" sz="3600" dirty="0">
                <a:solidFill>
                  <a:srgbClr val="222222"/>
                </a:solidFill>
                <a:effectLst/>
                <a:ea typeface="Times New Roman" panose="02020603050405020304" pitchFamily="18" charset="0"/>
              </a:rPr>
              <a:t>op weg met Hem die u hebt op doen staan.</a:t>
            </a:r>
            <a:br>
              <a:rPr lang="nl-NL" sz="3600" dirty="0">
                <a:solidFill>
                  <a:srgbClr val="222222"/>
                </a:solidFill>
                <a:effectLst/>
                <a:ea typeface="Times New Roman" panose="02020603050405020304" pitchFamily="18" charset="0"/>
              </a:rPr>
            </a:br>
            <a:br>
              <a:rPr lang="nl-NL" sz="3600" dirty="0">
                <a:solidFill>
                  <a:srgbClr val="222222"/>
                </a:solidFill>
                <a:effectLst/>
                <a:ea typeface="Times New Roman" panose="02020603050405020304" pitchFamily="18" charset="0"/>
              </a:rPr>
            </a:br>
            <a:endParaRPr lang="nl-NL" sz="3600" dirty="0"/>
          </a:p>
        </p:txBody>
      </p:sp>
    </p:spTree>
    <p:extLst>
      <p:ext uri="{BB962C8B-B14F-4D97-AF65-F5344CB8AC3E}">
        <p14:creationId xmlns:p14="http://schemas.microsoft.com/office/powerpoint/2010/main" val="3790384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BF696-8EC5-4B0A-8C1B-F39B7E16CC08}"/>
              </a:ext>
            </a:extLst>
          </p:cNvPr>
          <p:cNvSpPr>
            <a:spLocks noGrp="1"/>
          </p:cNvSpPr>
          <p:nvPr>
            <p:ph type="title"/>
          </p:nvPr>
        </p:nvSpPr>
        <p:spPr/>
        <p:txBody>
          <a:bodyPr>
            <a:normAutofit/>
          </a:bodyPr>
          <a:lstStyle/>
          <a:p>
            <a:r>
              <a:rPr lang="nl-NL" sz="3600" b="1" dirty="0">
                <a:latin typeface="+mn-lt"/>
              </a:rPr>
              <a:t>Drempelgebed </a:t>
            </a:r>
          </a:p>
        </p:txBody>
      </p:sp>
      <p:sp>
        <p:nvSpPr>
          <p:cNvPr id="3" name="Tijdelijke aanduiding voor inhoud 2">
            <a:extLst>
              <a:ext uri="{FF2B5EF4-FFF2-40B4-BE49-F238E27FC236}">
                <a16:creationId xmlns:a16="http://schemas.microsoft.com/office/drawing/2014/main" id="{F27A0A27-DC96-4420-8ED9-5B06D9C994ED}"/>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4229573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0D1CDE-8390-438F-8772-B68EC4494F38}"/>
              </a:ext>
            </a:extLst>
          </p:cNvPr>
          <p:cNvSpPr>
            <a:spLocks noGrp="1"/>
          </p:cNvSpPr>
          <p:nvPr>
            <p:ph type="title"/>
          </p:nvPr>
        </p:nvSpPr>
        <p:spPr>
          <a:xfrm>
            <a:off x="158620" y="-158620"/>
            <a:ext cx="8707588" cy="3225911"/>
          </a:xfrm>
        </p:spPr>
        <p:txBody>
          <a:bodyPr>
            <a:normAutofit/>
          </a:bodyPr>
          <a:lstStyle/>
          <a:p>
            <a:r>
              <a:rPr lang="nl-NL" sz="3600" b="1" dirty="0">
                <a:latin typeface="+mn-lt"/>
              </a:rPr>
              <a:t>De Raad van Kerken Vollenhove/Sint Jansklooster organiseert op zes zaterdagen in de 40-dagen periode voor Pasen, een wandeling in de omgeving van Vollenhove.</a:t>
            </a:r>
          </a:p>
        </p:txBody>
      </p:sp>
      <p:sp>
        <p:nvSpPr>
          <p:cNvPr id="3" name="Tijdelijke aanduiding voor inhoud 2">
            <a:extLst>
              <a:ext uri="{FF2B5EF4-FFF2-40B4-BE49-F238E27FC236}">
                <a16:creationId xmlns:a16="http://schemas.microsoft.com/office/drawing/2014/main" id="{520C4069-BD37-4938-8A5C-C410B329A8AD}"/>
              </a:ext>
            </a:extLst>
          </p:cNvPr>
          <p:cNvSpPr>
            <a:spLocks noGrp="1"/>
          </p:cNvSpPr>
          <p:nvPr>
            <p:ph idx="1"/>
          </p:nvPr>
        </p:nvSpPr>
        <p:spPr>
          <a:xfrm>
            <a:off x="158620" y="2659223"/>
            <a:ext cx="8707588" cy="3974841"/>
          </a:xfrm>
        </p:spPr>
        <p:txBody>
          <a:bodyPr>
            <a:noAutofit/>
          </a:bodyPr>
          <a:lstStyle/>
          <a:p>
            <a:pPr marL="0" indent="0">
              <a:buNone/>
            </a:pPr>
            <a:r>
              <a:rPr lang="nl-NL" sz="3600" dirty="0"/>
              <a:t>Deze periode is van oudsher een tijd van vasten en bewust leven voor alle christenen. We denken in deze tijd aan Jezus die opliep met zijn vrienden naar Jeruzalem. Hij ging over bergen en door dalen, stap voor stap. We geloven dat Hij nog steeds oploopt met mensen door het leven.</a:t>
            </a:r>
          </a:p>
        </p:txBody>
      </p:sp>
    </p:spTree>
    <p:extLst>
      <p:ext uri="{BB962C8B-B14F-4D97-AF65-F5344CB8AC3E}">
        <p14:creationId xmlns:p14="http://schemas.microsoft.com/office/powerpoint/2010/main" val="2643050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CA453-0BCD-4CE3-B8E6-7C11324A8878}"/>
              </a:ext>
            </a:extLst>
          </p:cNvPr>
          <p:cNvSpPr>
            <a:spLocks noGrp="1"/>
          </p:cNvSpPr>
          <p:nvPr>
            <p:ph type="title"/>
          </p:nvPr>
        </p:nvSpPr>
        <p:spPr/>
        <p:txBody>
          <a:bodyPr>
            <a:normAutofit/>
          </a:bodyPr>
          <a:lstStyle/>
          <a:p>
            <a:r>
              <a:rPr lang="nl-NL" sz="3600" b="1" dirty="0">
                <a:latin typeface="+mn-lt"/>
              </a:rPr>
              <a:t>Woorden voor onderweg</a:t>
            </a:r>
          </a:p>
        </p:txBody>
      </p:sp>
      <p:sp>
        <p:nvSpPr>
          <p:cNvPr id="3" name="Tijdelijke aanduiding voor inhoud 2">
            <a:extLst>
              <a:ext uri="{FF2B5EF4-FFF2-40B4-BE49-F238E27FC236}">
                <a16:creationId xmlns:a16="http://schemas.microsoft.com/office/drawing/2014/main" id="{1669C682-E678-4A92-A08F-9C575CA41093}"/>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427637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F1245-6EB1-48D0-A2E8-7871B875706C}"/>
              </a:ext>
            </a:extLst>
          </p:cNvPr>
          <p:cNvSpPr>
            <a:spLocks noGrp="1"/>
          </p:cNvSpPr>
          <p:nvPr>
            <p:ph type="title"/>
          </p:nvPr>
        </p:nvSpPr>
        <p:spPr/>
        <p:txBody>
          <a:bodyPr>
            <a:normAutofit fontScale="90000"/>
          </a:bodyPr>
          <a:lstStyle/>
          <a:p>
            <a:br>
              <a:rPr lang="nl-NL" dirty="0"/>
            </a:br>
            <a:br>
              <a:rPr lang="nl-NL" dirty="0"/>
            </a:br>
            <a:br>
              <a:rPr lang="nl-NL" dirty="0"/>
            </a:br>
            <a:r>
              <a:rPr lang="nl-NL" sz="4000" b="1" dirty="0">
                <a:latin typeface="+mn-lt"/>
              </a:rPr>
              <a:t>Loflied NLB 908: 1, 2, 6 en 7 “Ik heb U lief, o mijn beminde”</a:t>
            </a:r>
            <a:br>
              <a:rPr lang="nl-NL" sz="4000" b="1" dirty="0">
                <a:latin typeface="+mn-lt"/>
              </a:rPr>
            </a:br>
            <a:r>
              <a:rPr lang="nl-NL" sz="4000" dirty="0">
                <a:latin typeface="+mn-lt"/>
              </a:rPr>
              <a:t>Couplet 1 en 2 Vocaal</a:t>
            </a:r>
            <a:br>
              <a:rPr lang="nl-NL" sz="4000" dirty="0">
                <a:latin typeface="+mn-lt"/>
              </a:rPr>
            </a:br>
            <a:r>
              <a:rPr lang="nl-NL" sz="4000" dirty="0">
                <a:latin typeface="+mn-lt"/>
              </a:rPr>
              <a:t>Couplet 6 gemeente</a:t>
            </a:r>
            <a:br>
              <a:rPr lang="nl-NL" sz="4000" dirty="0">
                <a:latin typeface="+mn-lt"/>
              </a:rPr>
            </a:br>
            <a:r>
              <a:rPr lang="nl-NL" sz="4000" dirty="0">
                <a:latin typeface="+mn-lt"/>
              </a:rPr>
              <a:t>Couplet 7 samen</a:t>
            </a:r>
          </a:p>
        </p:txBody>
      </p:sp>
    </p:spTree>
    <p:extLst>
      <p:ext uri="{BB962C8B-B14F-4D97-AF65-F5344CB8AC3E}">
        <p14:creationId xmlns:p14="http://schemas.microsoft.com/office/powerpoint/2010/main" val="3967137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kstvak 2"/>
          <p:cNvSpPr txBox="1"/>
          <p:nvPr/>
        </p:nvSpPr>
        <p:spPr>
          <a:xfrm>
            <a:off x="469558" y="193638"/>
            <a:ext cx="1507523" cy="523220"/>
          </a:xfrm>
          <a:prstGeom prst="rect">
            <a:avLst/>
          </a:prstGeom>
          <a:noFill/>
        </p:spPr>
        <p:txBody>
          <a:bodyPr wrap="square" rtlCol="0">
            <a:spAutoFit/>
          </a:bodyPr>
          <a:lstStyle/>
          <a:p>
            <a:r>
              <a:rPr lang="nl-NL" sz="2800" b="1" dirty="0"/>
              <a:t>NLB 908</a:t>
            </a:r>
          </a:p>
        </p:txBody>
      </p:sp>
      <p:sp>
        <p:nvSpPr>
          <p:cNvPr id="4" name="Tekstvak 3">
            <a:extLst>
              <a:ext uri="{FF2B5EF4-FFF2-40B4-BE49-F238E27FC236}">
                <a16:creationId xmlns:a16="http://schemas.microsoft.com/office/drawing/2014/main" id="{1405E194-9EAE-4692-A840-55D0CACCEFCC}"/>
              </a:ext>
            </a:extLst>
          </p:cNvPr>
          <p:cNvSpPr txBox="1"/>
          <p:nvPr/>
        </p:nvSpPr>
        <p:spPr>
          <a:xfrm>
            <a:off x="2335428" y="193639"/>
            <a:ext cx="2012974" cy="646331"/>
          </a:xfrm>
          <a:prstGeom prst="rect">
            <a:avLst/>
          </a:prstGeom>
          <a:noFill/>
        </p:spPr>
        <p:txBody>
          <a:bodyPr wrap="square" rtlCol="0">
            <a:spAutoFit/>
          </a:bodyPr>
          <a:lstStyle/>
          <a:p>
            <a:r>
              <a:rPr lang="nl-NL" sz="3600" b="1" dirty="0"/>
              <a:t>Vocaal</a:t>
            </a:r>
          </a:p>
        </p:txBody>
      </p:sp>
    </p:spTree>
    <p:extLst>
      <p:ext uri="{BB962C8B-B14F-4D97-AF65-F5344CB8AC3E}">
        <p14:creationId xmlns:p14="http://schemas.microsoft.com/office/powerpoint/2010/main" val="1997980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0014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kstvak 2">
            <a:extLst>
              <a:ext uri="{FF2B5EF4-FFF2-40B4-BE49-F238E27FC236}">
                <a16:creationId xmlns:a16="http://schemas.microsoft.com/office/drawing/2014/main" id="{A060A426-853B-4BC4-AA50-59D9A1B139DE}"/>
              </a:ext>
            </a:extLst>
          </p:cNvPr>
          <p:cNvSpPr txBox="1"/>
          <p:nvPr/>
        </p:nvSpPr>
        <p:spPr>
          <a:xfrm>
            <a:off x="420131" y="148282"/>
            <a:ext cx="1802908" cy="646331"/>
          </a:xfrm>
          <a:prstGeom prst="rect">
            <a:avLst/>
          </a:prstGeom>
          <a:noFill/>
        </p:spPr>
        <p:txBody>
          <a:bodyPr wrap="square" rtlCol="0">
            <a:spAutoFit/>
          </a:bodyPr>
          <a:lstStyle/>
          <a:p>
            <a:r>
              <a:rPr lang="nl-NL" sz="3600" b="1" dirty="0"/>
              <a:t>Vocaal</a:t>
            </a:r>
          </a:p>
        </p:txBody>
      </p:sp>
    </p:spTree>
    <p:extLst>
      <p:ext uri="{BB962C8B-B14F-4D97-AF65-F5344CB8AC3E}">
        <p14:creationId xmlns:p14="http://schemas.microsoft.com/office/powerpoint/2010/main" val="1074811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844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kstvak 2">
            <a:extLst>
              <a:ext uri="{FF2B5EF4-FFF2-40B4-BE49-F238E27FC236}">
                <a16:creationId xmlns:a16="http://schemas.microsoft.com/office/drawing/2014/main" id="{B31BA799-0F7B-420C-B575-1CD5DF710724}"/>
              </a:ext>
            </a:extLst>
          </p:cNvPr>
          <p:cNvSpPr txBox="1"/>
          <p:nvPr/>
        </p:nvSpPr>
        <p:spPr>
          <a:xfrm>
            <a:off x="333632" y="0"/>
            <a:ext cx="2553993" cy="646331"/>
          </a:xfrm>
          <a:prstGeom prst="rect">
            <a:avLst/>
          </a:prstGeom>
          <a:noFill/>
        </p:spPr>
        <p:txBody>
          <a:bodyPr wrap="square" rtlCol="0">
            <a:spAutoFit/>
          </a:bodyPr>
          <a:lstStyle/>
          <a:p>
            <a:r>
              <a:rPr lang="nl-NL" sz="3600" b="1" dirty="0"/>
              <a:t>Gemeente</a:t>
            </a:r>
          </a:p>
        </p:txBody>
      </p:sp>
    </p:spTree>
    <p:extLst>
      <p:ext uri="{BB962C8B-B14F-4D97-AF65-F5344CB8AC3E}">
        <p14:creationId xmlns:p14="http://schemas.microsoft.com/office/powerpoint/2010/main" val="613857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122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kstvak 2">
            <a:extLst>
              <a:ext uri="{FF2B5EF4-FFF2-40B4-BE49-F238E27FC236}">
                <a16:creationId xmlns:a16="http://schemas.microsoft.com/office/drawing/2014/main" id="{E8149AD7-0541-4E62-9A16-4BDC34E2049C}"/>
              </a:ext>
            </a:extLst>
          </p:cNvPr>
          <p:cNvSpPr txBox="1"/>
          <p:nvPr/>
        </p:nvSpPr>
        <p:spPr>
          <a:xfrm>
            <a:off x="568411" y="333632"/>
            <a:ext cx="1486304" cy="646331"/>
          </a:xfrm>
          <a:prstGeom prst="rect">
            <a:avLst/>
          </a:prstGeom>
          <a:noFill/>
        </p:spPr>
        <p:txBody>
          <a:bodyPr wrap="none" rtlCol="0">
            <a:spAutoFit/>
          </a:bodyPr>
          <a:lstStyle/>
          <a:p>
            <a:r>
              <a:rPr lang="nl-NL" sz="3600" b="1" dirty="0"/>
              <a:t>Samen</a:t>
            </a:r>
          </a:p>
        </p:txBody>
      </p:sp>
    </p:spTree>
    <p:extLst>
      <p:ext uri="{BB962C8B-B14F-4D97-AF65-F5344CB8AC3E}">
        <p14:creationId xmlns:p14="http://schemas.microsoft.com/office/powerpoint/2010/main" val="4294514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5327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E60BC81-F785-4E0E-99E7-02B78B4DF538}"/>
              </a:ext>
            </a:extLst>
          </p:cNvPr>
          <p:cNvSpPr>
            <a:spLocks noGrp="1"/>
          </p:cNvSpPr>
          <p:nvPr>
            <p:ph idx="1"/>
          </p:nvPr>
        </p:nvSpPr>
        <p:spPr>
          <a:xfrm>
            <a:off x="393538" y="173620"/>
            <a:ext cx="8470544" cy="6003343"/>
          </a:xfrm>
        </p:spPr>
        <p:txBody>
          <a:bodyPr>
            <a:noAutofit/>
          </a:bodyPr>
          <a:lstStyle/>
          <a:p>
            <a:pPr marL="0" indent="0">
              <a:buNone/>
            </a:pPr>
            <a:r>
              <a:rPr lang="nl-NL" sz="3600" dirty="0"/>
              <a:t>Wij mogen ook stappen zetten naar de ander, naar elkaar </a:t>
            </a:r>
            <a:r>
              <a:rPr lang="nl-NL" sz="3600" dirty="0" err="1"/>
              <a:t>luisteren,bemoedigen</a:t>
            </a:r>
            <a:r>
              <a:rPr lang="nl-NL" sz="3600" dirty="0"/>
              <a:t> en ons bewust worden van de weg die Jezus moest gaan. De zaterdagse wandelingen starten om 9.00 uur, duren ongeveer een uur en worden afgesloten met koffie of thee en wat lekkers. Opgave is niet nodig. De tweede keer was gisteren. De volgende op, 22 maart en 29 maart , de start is in Vollenhove vanaf “De </a:t>
            </a:r>
            <a:r>
              <a:rPr lang="nl-NL" sz="3600" dirty="0" err="1"/>
              <a:t>Burght</a:t>
            </a:r>
            <a:r>
              <a:rPr lang="nl-NL" sz="3600" dirty="0"/>
              <a:t>”. Op 5 april is de start in Sint Jansklooster bij de Johanneskerk.</a:t>
            </a:r>
          </a:p>
        </p:txBody>
      </p:sp>
    </p:spTree>
    <p:extLst>
      <p:ext uri="{BB962C8B-B14F-4D97-AF65-F5344CB8AC3E}">
        <p14:creationId xmlns:p14="http://schemas.microsoft.com/office/powerpoint/2010/main" val="674823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75B8CF-3C05-431A-953D-E694048B728F}"/>
              </a:ext>
            </a:extLst>
          </p:cNvPr>
          <p:cNvSpPr>
            <a:spLocks noGrp="1"/>
          </p:cNvSpPr>
          <p:nvPr>
            <p:ph type="title"/>
          </p:nvPr>
        </p:nvSpPr>
        <p:spPr/>
        <p:txBody>
          <a:bodyPr>
            <a:normAutofit/>
          </a:bodyPr>
          <a:lstStyle/>
          <a:p>
            <a:r>
              <a:rPr lang="nl-NL" sz="3600" b="1" dirty="0">
                <a:latin typeface="+mn-lt"/>
              </a:rPr>
              <a:t>Gebed bij opening Schrift</a:t>
            </a:r>
          </a:p>
        </p:txBody>
      </p:sp>
      <p:sp>
        <p:nvSpPr>
          <p:cNvPr id="3" name="Tijdelijke aanduiding voor inhoud 2">
            <a:extLst>
              <a:ext uri="{FF2B5EF4-FFF2-40B4-BE49-F238E27FC236}">
                <a16:creationId xmlns:a16="http://schemas.microsoft.com/office/drawing/2014/main" id="{F44C92D6-C21C-48D4-82EB-0654FBB007AA}"/>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843721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46E73-8B56-427A-9B39-45D8FB4A849F}"/>
              </a:ext>
            </a:extLst>
          </p:cNvPr>
          <p:cNvSpPr>
            <a:spLocks noGrp="1"/>
          </p:cNvSpPr>
          <p:nvPr>
            <p:ph type="title"/>
          </p:nvPr>
        </p:nvSpPr>
        <p:spPr/>
        <p:txBody>
          <a:bodyPr>
            <a:normAutofit/>
          </a:bodyPr>
          <a:lstStyle/>
          <a:p>
            <a:r>
              <a:rPr lang="nl-NL" sz="3600" b="1" dirty="0">
                <a:latin typeface="+mn-lt"/>
              </a:rPr>
              <a:t>Kinderen naar nevendienst</a:t>
            </a:r>
          </a:p>
        </p:txBody>
      </p:sp>
      <p:sp>
        <p:nvSpPr>
          <p:cNvPr id="3" name="Tijdelijke aanduiding voor inhoud 2">
            <a:extLst>
              <a:ext uri="{FF2B5EF4-FFF2-40B4-BE49-F238E27FC236}">
                <a16:creationId xmlns:a16="http://schemas.microsoft.com/office/drawing/2014/main" id="{C449B47F-CEE5-462F-B569-A69640C7352D}"/>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4134558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1BF329-2402-450D-A8CA-BD7802117791}"/>
              </a:ext>
            </a:extLst>
          </p:cNvPr>
          <p:cNvSpPr>
            <a:spLocks noGrp="1"/>
          </p:cNvSpPr>
          <p:nvPr>
            <p:ph type="title"/>
          </p:nvPr>
        </p:nvSpPr>
        <p:spPr/>
        <p:txBody>
          <a:bodyPr>
            <a:normAutofit/>
          </a:bodyPr>
          <a:lstStyle/>
          <a:p>
            <a:r>
              <a:rPr lang="nl-NL" sz="3600" b="1" dirty="0">
                <a:latin typeface="+mn-lt"/>
              </a:rPr>
              <a:t>Lezing Openbaring 15: 2-4, </a:t>
            </a:r>
            <a:br>
              <a:rPr lang="nl-NL" sz="3600" b="1" dirty="0">
                <a:latin typeface="+mn-lt"/>
              </a:rPr>
            </a:br>
            <a:r>
              <a:rPr lang="nl-NL" sz="3600" b="1" dirty="0">
                <a:latin typeface="+mn-lt"/>
              </a:rPr>
              <a:t>7: 9-17</a:t>
            </a:r>
          </a:p>
        </p:txBody>
      </p:sp>
      <p:sp>
        <p:nvSpPr>
          <p:cNvPr id="3" name="Tijdelijke aanduiding voor inhoud 2">
            <a:extLst>
              <a:ext uri="{FF2B5EF4-FFF2-40B4-BE49-F238E27FC236}">
                <a16:creationId xmlns:a16="http://schemas.microsoft.com/office/drawing/2014/main" id="{B463BDEA-A8A5-4B62-9FE4-C2057F0C988C}"/>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43928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AB34692-72B4-4F50-BB57-1D69422B0327}"/>
              </a:ext>
            </a:extLst>
          </p:cNvPr>
          <p:cNvSpPr>
            <a:spLocks noGrp="1"/>
          </p:cNvSpPr>
          <p:nvPr>
            <p:ph idx="1"/>
          </p:nvPr>
        </p:nvSpPr>
        <p:spPr>
          <a:xfrm>
            <a:off x="395416" y="593124"/>
            <a:ext cx="8119934" cy="6141308"/>
          </a:xfrm>
        </p:spPr>
        <p:txBody>
          <a:bodyPr>
            <a:normAutofit/>
          </a:bodyPr>
          <a:lstStyle/>
          <a:p>
            <a:pPr marL="0" indent="0" algn="l">
              <a:buNone/>
            </a:pPr>
            <a:r>
              <a:rPr lang="nl-NL" sz="3900" b="1" i="0" dirty="0">
                <a:effectLst/>
                <a:latin typeface="Calibri" panose="020F0502020204030204" pitchFamily="34" charset="0"/>
                <a:ea typeface="Calibri" panose="020F0502020204030204" pitchFamily="34" charset="0"/>
                <a:cs typeface="Calibri" panose="020F0502020204030204" pitchFamily="34" charset="0"/>
              </a:rPr>
              <a:t>De zeven offerschalen</a:t>
            </a:r>
          </a:p>
          <a:p>
            <a:pPr marL="0" indent="0" algn="l">
              <a:buNone/>
            </a:pPr>
            <a:r>
              <a:rPr lang="nl-NL" sz="3900" b="0" i="0" baseline="30000" dirty="0">
                <a:effectLst/>
                <a:latin typeface="Calibri" panose="020F0502020204030204" pitchFamily="34" charset="0"/>
                <a:ea typeface="Calibri" panose="020F0502020204030204" pitchFamily="34" charset="0"/>
                <a:cs typeface="Calibri" panose="020F0502020204030204" pitchFamily="34" charset="0"/>
              </a:rPr>
              <a:t>2</a:t>
            </a:r>
            <a:r>
              <a:rPr lang="nl-NL" sz="3900" b="0" i="0" dirty="0">
                <a:effectLst/>
                <a:latin typeface="Calibri" panose="020F0502020204030204" pitchFamily="34" charset="0"/>
                <a:ea typeface="Calibri" panose="020F0502020204030204" pitchFamily="34" charset="0"/>
                <a:cs typeface="Calibri" panose="020F0502020204030204" pitchFamily="34" charset="0"/>
              </a:rPr>
              <a:t>  Toen zag ik iets als een zee van glas, vermengd met vuur. Op de glazen zee stonden zij die het beest, zijn beeld en het getal van zijn naam hadden overwonnen. Ze hadden lieren om daarop te spelen voor God. </a:t>
            </a:r>
            <a:r>
              <a:rPr lang="nl-NL" sz="3900" b="0" i="0" baseline="30000" dirty="0">
                <a:effectLst/>
                <a:latin typeface="Calibri" panose="020F0502020204030204" pitchFamily="34" charset="0"/>
                <a:ea typeface="Calibri" panose="020F0502020204030204" pitchFamily="34" charset="0"/>
                <a:cs typeface="Calibri" panose="020F0502020204030204" pitchFamily="34" charset="0"/>
              </a:rPr>
              <a:t>3</a:t>
            </a:r>
            <a:r>
              <a:rPr lang="nl-NL" sz="3900" b="0" i="0" dirty="0">
                <a:effectLst/>
                <a:latin typeface="Calibri" panose="020F0502020204030204" pitchFamily="34" charset="0"/>
                <a:ea typeface="Calibri" panose="020F0502020204030204" pitchFamily="34" charset="0"/>
                <a:cs typeface="Calibri" panose="020F0502020204030204" pitchFamily="34" charset="0"/>
              </a:rPr>
              <a:t>  Ze zongen het lied van Gods dienaar Mozes en het lied van het lam:</a:t>
            </a:r>
          </a:p>
          <a:p>
            <a:pPr marL="0" indent="0">
              <a:buNone/>
            </a:pPr>
            <a:endParaRPr lang="nl-NL" dirty="0"/>
          </a:p>
        </p:txBody>
      </p:sp>
    </p:spTree>
    <p:extLst>
      <p:ext uri="{BB962C8B-B14F-4D97-AF65-F5344CB8AC3E}">
        <p14:creationId xmlns:p14="http://schemas.microsoft.com/office/powerpoint/2010/main" val="684287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7B07882-177A-46D7-9735-0741291C479D}"/>
              </a:ext>
            </a:extLst>
          </p:cNvPr>
          <p:cNvSpPr>
            <a:spLocks noGrp="1"/>
          </p:cNvSpPr>
          <p:nvPr>
            <p:ph idx="1"/>
          </p:nvPr>
        </p:nvSpPr>
        <p:spPr>
          <a:xfrm>
            <a:off x="333632" y="729049"/>
            <a:ext cx="8181718" cy="5447914"/>
          </a:xfrm>
        </p:spPr>
        <p:txBody>
          <a:bodyPr>
            <a:normAutofit/>
          </a:bodyPr>
          <a:lstStyle/>
          <a:p>
            <a:pPr marL="0" indent="0" algn="l">
              <a:buNone/>
            </a:pPr>
            <a:r>
              <a:rPr lang="nl-NL" sz="3600" b="0" i="0" dirty="0">
                <a:effectLst/>
                <a:latin typeface="Calibri" panose="020F0502020204030204" pitchFamily="34" charset="0"/>
                <a:ea typeface="Calibri" panose="020F0502020204030204" pitchFamily="34" charset="0"/>
                <a:cs typeface="Calibri" panose="020F0502020204030204" pitchFamily="34" charset="0"/>
              </a:rPr>
              <a:t>‘Groot en wonderbaarlijk zijn uw werken, Heer, onze God, Almachtige, </a:t>
            </a:r>
            <a:r>
              <a:rPr lang="nl-NL" sz="3600" dirty="0">
                <a:latin typeface="Calibri" panose="020F0502020204030204" pitchFamily="34" charset="0"/>
                <a:ea typeface="Calibri" panose="020F0502020204030204" pitchFamily="34" charset="0"/>
                <a:cs typeface="Calibri" panose="020F0502020204030204" pitchFamily="34" charset="0"/>
              </a:rPr>
              <a:t>r</a:t>
            </a:r>
            <a:r>
              <a:rPr lang="nl-NL" sz="3600" b="0" i="0" dirty="0">
                <a:effectLst/>
                <a:latin typeface="Calibri" panose="020F0502020204030204" pitchFamily="34" charset="0"/>
                <a:ea typeface="Calibri" panose="020F0502020204030204" pitchFamily="34" charset="0"/>
                <a:cs typeface="Calibri" panose="020F0502020204030204" pitchFamily="34" charset="0"/>
              </a:rPr>
              <a:t>echtvaardig en betrouwbaar is uw bestuur, vorst van de volken.</a:t>
            </a:r>
          </a:p>
          <a:p>
            <a:pPr marL="0" indent="0" algn="l">
              <a:buNone/>
            </a:pPr>
            <a:r>
              <a:rPr lang="nl-NL" sz="3600" b="0" i="0" baseline="30000" dirty="0">
                <a:effectLst/>
                <a:latin typeface="Calibri" panose="020F0502020204030204" pitchFamily="34" charset="0"/>
                <a:ea typeface="Calibri" panose="020F0502020204030204" pitchFamily="34" charset="0"/>
                <a:cs typeface="Calibri" panose="020F0502020204030204" pitchFamily="34" charset="0"/>
              </a:rPr>
              <a:t>4</a:t>
            </a:r>
            <a:r>
              <a:rPr lang="nl-NL" sz="3600" b="0" i="0" dirty="0">
                <a:effectLst/>
                <a:latin typeface="Calibri" panose="020F0502020204030204" pitchFamily="34" charset="0"/>
                <a:ea typeface="Calibri" panose="020F0502020204030204" pitchFamily="34" charset="0"/>
                <a:cs typeface="Calibri" panose="020F0502020204030204" pitchFamily="34" charset="0"/>
              </a:rPr>
              <a:t>  Wie zou U, Heer, niet vereren, uw naam niet prijzen? Want U alleen bent heilig.</a:t>
            </a:r>
          </a:p>
          <a:p>
            <a:pPr marL="0" indent="0" algn="l">
              <a:buNone/>
            </a:pPr>
            <a:r>
              <a:rPr lang="nl-NL" sz="3600" b="0" i="0" dirty="0">
                <a:effectLst/>
                <a:latin typeface="Calibri" panose="020F0502020204030204" pitchFamily="34" charset="0"/>
                <a:ea typeface="Calibri" panose="020F0502020204030204" pitchFamily="34" charset="0"/>
                <a:cs typeface="Calibri" panose="020F0502020204030204" pitchFamily="34" charset="0"/>
              </a:rPr>
              <a:t>Alle volken zullen komen en zich voor U neerwerpen, want uw rechtvaardige daden zijn geopenbaard.’</a:t>
            </a:r>
          </a:p>
          <a:p>
            <a:endParaRPr lang="nl-NL" dirty="0"/>
          </a:p>
        </p:txBody>
      </p:sp>
    </p:spTree>
    <p:extLst>
      <p:ext uri="{BB962C8B-B14F-4D97-AF65-F5344CB8AC3E}">
        <p14:creationId xmlns:p14="http://schemas.microsoft.com/office/powerpoint/2010/main" val="24708783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A7F4E3D-0E3D-40B6-A4D7-3AD7307EFEBD}"/>
              </a:ext>
            </a:extLst>
          </p:cNvPr>
          <p:cNvSpPr>
            <a:spLocks noGrp="1"/>
          </p:cNvSpPr>
          <p:nvPr>
            <p:ph idx="1"/>
          </p:nvPr>
        </p:nvSpPr>
        <p:spPr>
          <a:xfrm>
            <a:off x="383059" y="605481"/>
            <a:ext cx="8132291" cy="5571482"/>
          </a:xfrm>
        </p:spPr>
        <p:txBody>
          <a:bodyPr>
            <a:normAutofit/>
          </a:bodyPr>
          <a:lstStyle/>
          <a:p>
            <a:pPr marL="0" indent="0">
              <a:buNone/>
            </a:pPr>
            <a:r>
              <a:rPr lang="nl-NL" sz="3600" dirty="0"/>
              <a:t>9. Hierna zag ik </a:t>
            </a:r>
            <a:r>
              <a:rPr lang="nl-NL" sz="3600" dirty="0" err="1"/>
              <a:t>dt</a:t>
            </a:r>
            <a:r>
              <a:rPr lang="nl-NL" sz="3600" dirty="0"/>
              <a:t>: een onafzienbare menigte, die niemand tellen kon, uit alle landen en volken, van elke stam en taal. In het wit gekleed en met palmtakken in hun hand stonden ze voor de troon en voor het lam. 10. Luid riepen ze: ‘De redding komt van onze God, die op de troon zit, en van het lam’11. Alle engelen stonden om de troon en de oudsten en de vier wezens heen. Ze wierpen zich neer voor de troon en aanbaden God</a:t>
            </a:r>
          </a:p>
        </p:txBody>
      </p:sp>
    </p:spTree>
    <p:extLst>
      <p:ext uri="{BB962C8B-B14F-4D97-AF65-F5344CB8AC3E}">
        <p14:creationId xmlns:p14="http://schemas.microsoft.com/office/powerpoint/2010/main" val="2747148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D4E2414-7187-423C-B21D-AA5994E5BDC4}"/>
              </a:ext>
            </a:extLst>
          </p:cNvPr>
          <p:cNvSpPr>
            <a:spLocks noGrp="1"/>
          </p:cNvSpPr>
          <p:nvPr>
            <p:ph idx="1"/>
          </p:nvPr>
        </p:nvSpPr>
        <p:spPr>
          <a:xfrm>
            <a:off x="395416" y="518984"/>
            <a:ext cx="8119934" cy="5657979"/>
          </a:xfrm>
        </p:spPr>
        <p:txBody>
          <a:bodyPr>
            <a:normAutofit lnSpcReduction="10000"/>
          </a:bodyPr>
          <a:lstStyle/>
          <a:p>
            <a:pPr marL="0" indent="0">
              <a:buNone/>
            </a:pPr>
            <a:r>
              <a:rPr lang="nl-NL" sz="3600" dirty="0"/>
              <a:t>12. Met de woorden: </a:t>
            </a:r>
            <a:r>
              <a:rPr lang="nl-NL" sz="3600" dirty="0" err="1"/>
              <a:t>Ámen</a:t>
            </a:r>
            <a:r>
              <a:rPr lang="nl-NL" sz="3600" dirty="0"/>
              <a:t>! Lof, majesteit en </a:t>
            </a:r>
            <a:r>
              <a:rPr lang="nl-NL" sz="3600" dirty="0" err="1"/>
              <a:t>wijheid</a:t>
            </a:r>
            <a:r>
              <a:rPr lang="nl-NL" sz="3600" dirty="0"/>
              <a:t>, dank en eer en macht en kracht komen onze God toe, tot in eeuwigheid. Amen.’ 13. Een van de oudsten sprak mij aan: ‘Wie zijn dat daar in het wit, en waar komen ze vandaan?’ 14. Ik antwoordde: ‘U weet het zelf, heer ’Hij zei tegen </a:t>
            </a:r>
            <a:r>
              <a:rPr lang="nl-NL" sz="3600" dirty="0" err="1"/>
              <a:t>me’Dat</a:t>
            </a:r>
            <a:r>
              <a:rPr lang="nl-NL" sz="3600" dirty="0"/>
              <a:t> zijn degenen die de grote verdrukking hebben doorstaan. Ze hebben hun kleren wit gewassen met het bloed van het lam. 15. Daarom staan ze voor Gods troon en zijn ze dag en nacht in </a:t>
            </a:r>
          </a:p>
        </p:txBody>
      </p:sp>
    </p:spTree>
    <p:extLst>
      <p:ext uri="{BB962C8B-B14F-4D97-AF65-F5344CB8AC3E}">
        <p14:creationId xmlns:p14="http://schemas.microsoft.com/office/powerpoint/2010/main" val="2927700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3758B51-4E7F-46FA-BE76-40CA24B7465A}"/>
              </a:ext>
            </a:extLst>
          </p:cNvPr>
          <p:cNvSpPr>
            <a:spLocks noGrp="1"/>
          </p:cNvSpPr>
          <p:nvPr>
            <p:ph idx="1"/>
          </p:nvPr>
        </p:nvSpPr>
        <p:spPr>
          <a:xfrm>
            <a:off x="358346" y="679622"/>
            <a:ext cx="8157004" cy="5497341"/>
          </a:xfrm>
        </p:spPr>
        <p:txBody>
          <a:bodyPr>
            <a:normAutofit/>
          </a:bodyPr>
          <a:lstStyle/>
          <a:p>
            <a:pPr marL="0" indent="0">
              <a:buNone/>
            </a:pPr>
            <a:r>
              <a:rPr lang="nl-NL" sz="3600" dirty="0"/>
              <a:t>Zijn tempel om hem te vereren. En Hij die op de toon zit zal bij hen wonen. 16. Dan zullen ze geen honger meer lijden en geen dorst, de zon zal hen niet meer steken, de hitte hen niet bevangen. 17. Want het lam midden voor de troon zal hen hoeden, hen naar de waterbronnen van het leven brengen. En God zal alle tranen uit hun ogen wissen.’</a:t>
            </a:r>
          </a:p>
        </p:txBody>
      </p:sp>
    </p:spTree>
    <p:extLst>
      <p:ext uri="{BB962C8B-B14F-4D97-AF65-F5344CB8AC3E}">
        <p14:creationId xmlns:p14="http://schemas.microsoft.com/office/powerpoint/2010/main" val="364335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36C56-359C-455A-A445-7929A704060D}"/>
              </a:ext>
            </a:extLst>
          </p:cNvPr>
          <p:cNvSpPr>
            <a:spLocks noGrp="1"/>
          </p:cNvSpPr>
          <p:nvPr>
            <p:ph type="title"/>
          </p:nvPr>
        </p:nvSpPr>
        <p:spPr/>
        <p:txBody>
          <a:bodyPr/>
          <a:lstStyle/>
          <a:p>
            <a:r>
              <a:rPr lang="nl-NL" sz="3600" b="1" dirty="0">
                <a:latin typeface="+mn-lt"/>
              </a:rPr>
              <a:t>Overdenking</a:t>
            </a:r>
            <a:r>
              <a:rPr lang="nl-NL" dirty="0"/>
              <a:t> </a:t>
            </a:r>
          </a:p>
        </p:txBody>
      </p:sp>
      <p:sp>
        <p:nvSpPr>
          <p:cNvPr id="3" name="Tijdelijke aanduiding voor inhoud 2">
            <a:extLst>
              <a:ext uri="{FF2B5EF4-FFF2-40B4-BE49-F238E27FC236}">
                <a16:creationId xmlns:a16="http://schemas.microsoft.com/office/drawing/2014/main" id="{A87DF263-F6E8-4A74-AE3F-A42960C735E5}"/>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940278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75B482-0D8E-4183-AA08-39735470D66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6B37365-570A-471C-88B6-EC78F66BDCAC}"/>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570912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0BA6E0E-3E68-4F8F-B083-B3BBA14594C2}"/>
              </a:ext>
            </a:extLst>
          </p:cNvPr>
          <p:cNvSpPr>
            <a:spLocks noGrp="1"/>
          </p:cNvSpPr>
          <p:nvPr>
            <p:ph idx="1"/>
          </p:nvPr>
        </p:nvSpPr>
        <p:spPr>
          <a:xfrm>
            <a:off x="289367" y="462987"/>
            <a:ext cx="8225983" cy="5713976"/>
          </a:xfrm>
        </p:spPr>
        <p:txBody>
          <a:bodyPr>
            <a:normAutofit/>
          </a:bodyPr>
          <a:lstStyle/>
          <a:p>
            <a:pPr marL="0" indent="0">
              <a:buNone/>
            </a:pPr>
            <a:r>
              <a:rPr lang="nl-NL" sz="3600" dirty="0"/>
              <a:t>Voor de laatste wandeling op 12 april wordt er om 9.00 uur verzameld bij de “De </a:t>
            </a:r>
            <a:r>
              <a:rPr lang="nl-NL" sz="3600" dirty="0" err="1"/>
              <a:t>Burght</a:t>
            </a:r>
            <a:r>
              <a:rPr lang="nl-NL" sz="3600" dirty="0"/>
              <a:t>” in Vollenhove OF om 9.15 uur in het Waterloopbos.</a:t>
            </a:r>
          </a:p>
          <a:p>
            <a:pPr marL="0" indent="0">
              <a:buNone/>
            </a:pPr>
            <a:r>
              <a:rPr lang="nl-NL" sz="3600" dirty="0"/>
              <a:t>Iedereen is welkom om aan te sluiten, ook als het maar één keer zou zijn !</a:t>
            </a:r>
          </a:p>
          <a:p>
            <a:pPr marL="0" indent="0">
              <a:buNone/>
            </a:pPr>
            <a:endParaRPr lang="nl-NL" sz="3200" dirty="0"/>
          </a:p>
        </p:txBody>
      </p:sp>
      <p:pic>
        <p:nvPicPr>
          <p:cNvPr id="5" name="Afbeelding 4">
            <a:extLst>
              <a:ext uri="{FF2B5EF4-FFF2-40B4-BE49-F238E27FC236}">
                <a16:creationId xmlns:a16="http://schemas.microsoft.com/office/drawing/2014/main" id="{F2A33795-0AB3-4E67-8348-DA26CCEC08AC}"/>
              </a:ext>
            </a:extLst>
          </p:cNvPr>
          <p:cNvPicPr/>
          <p:nvPr/>
        </p:nvPicPr>
        <p:blipFill>
          <a:blip r:embed="rId2">
            <a:extLst>
              <a:ext uri="{28A0092B-C50C-407E-A947-70E740481C1C}">
                <a14:useLocalDpi xmlns:a14="http://schemas.microsoft.com/office/drawing/2010/main" val="0"/>
              </a:ext>
            </a:extLst>
          </a:blip>
          <a:stretch>
            <a:fillRect/>
          </a:stretch>
        </p:blipFill>
        <p:spPr>
          <a:xfrm>
            <a:off x="2147104" y="3655641"/>
            <a:ext cx="4849792" cy="3075038"/>
          </a:xfrm>
          <a:prstGeom prst="rect">
            <a:avLst/>
          </a:prstGeom>
        </p:spPr>
      </p:pic>
    </p:spTree>
    <p:extLst>
      <p:ext uri="{BB962C8B-B14F-4D97-AF65-F5344CB8AC3E}">
        <p14:creationId xmlns:p14="http://schemas.microsoft.com/office/powerpoint/2010/main" val="1566473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E25F69-8474-4F04-8ECF-9A568E2451D9}"/>
              </a:ext>
            </a:extLst>
          </p:cNvPr>
          <p:cNvSpPr>
            <a:spLocks noGrp="1"/>
          </p:cNvSpPr>
          <p:nvPr>
            <p:ph type="title"/>
          </p:nvPr>
        </p:nvSpPr>
        <p:spPr/>
        <p:txBody>
          <a:bodyPr>
            <a:normAutofit/>
          </a:bodyPr>
          <a:lstStyle/>
          <a:p>
            <a:r>
              <a:rPr lang="nl-NL" sz="3600" b="1" dirty="0">
                <a:latin typeface="+mn-lt"/>
              </a:rPr>
              <a:t>Muzikale overdenking</a:t>
            </a:r>
          </a:p>
        </p:txBody>
      </p:sp>
      <p:sp>
        <p:nvSpPr>
          <p:cNvPr id="3" name="Tijdelijke aanduiding voor inhoud 2">
            <a:extLst>
              <a:ext uri="{FF2B5EF4-FFF2-40B4-BE49-F238E27FC236}">
                <a16:creationId xmlns:a16="http://schemas.microsoft.com/office/drawing/2014/main" id="{DB2CF7A7-EB2C-43A6-9340-E901121B475F}"/>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6140391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A682DC-4C19-4ADD-BB6D-E355BD9ECB14}"/>
              </a:ext>
            </a:extLst>
          </p:cNvPr>
          <p:cNvSpPr>
            <a:spLocks noGrp="1"/>
          </p:cNvSpPr>
          <p:nvPr>
            <p:ph type="title"/>
          </p:nvPr>
        </p:nvSpPr>
        <p:spPr/>
        <p:txBody>
          <a:bodyPr>
            <a:normAutofit/>
          </a:bodyPr>
          <a:lstStyle/>
          <a:p>
            <a:r>
              <a:rPr lang="nl-NL" sz="3600" b="1" dirty="0">
                <a:latin typeface="+mn-lt"/>
              </a:rPr>
              <a:t>NLB 753: 1 en 2 “Er is een land van louter licht”</a:t>
            </a:r>
          </a:p>
        </p:txBody>
      </p:sp>
      <p:sp>
        <p:nvSpPr>
          <p:cNvPr id="3" name="Tijdelijke aanduiding voor inhoud 2">
            <a:extLst>
              <a:ext uri="{FF2B5EF4-FFF2-40B4-BE49-F238E27FC236}">
                <a16:creationId xmlns:a16="http://schemas.microsoft.com/office/drawing/2014/main" id="{AC710FBD-A67B-4FC4-B1D1-0A899DA58B54}"/>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803441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806824" y="430306"/>
            <a:ext cx="2528047" cy="646331"/>
          </a:xfrm>
          <a:prstGeom prst="rect">
            <a:avLst/>
          </a:prstGeom>
          <a:noFill/>
        </p:spPr>
        <p:txBody>
          <a:bodyPr wrap="square" rtlCol="0">
            <a:spAutoFit/>
          </a:bodyPr>
          <a:lstStyle/>
          <a:p>
            <a:r>
              <a:rPr lang="nl-NL" sz="3600" b="1" dirty="0"/>
              <a:t>NLB 753</a:t>
            </a:r>
          </a:p>
        </p:txBody>
      </p:sp>
    </p:spTree>
    <p:extLst>
      <p:ext uri="{BB962C8B-B14F-4D97-AF65-F5344CB8AC3E}">
        <p14:creationId xmlns:p14="http://schemas.microsoft.com/office/powerpoint/2010/main" val="16820374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08091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363BF4-04FF-4BFF-B5A0-8684D58361C9}"/>
              </a:ext>
            </a:extLst>
          </p:cNvPr>
          <p:cNvSpPr>
            <a:spLocks noGrp="1"/>
          </p:cNvSpPr>
          <p:nvPr>
            <p:ph type="title"/>
          </p:nvPr>
        </p:nvSpPr>
        <p:spPr/>
        <p:txBody>
          <a:bodyPr>
            <a:normAutofit/>
          </a:bodyPr>
          <a:lstStyle/>
          <a:p>
            <a:r>
              <a:rPr lang="nl-NL" sz="3600" b="1" dirty="0">
                <a:latin typeface="+mn-lt"/>
              </a:rPr>
              <a:t>Gezang 467: 1 en 4 “O </a:t>
            </a:r>
            <a:r>
              <a:rPr lang="nl-NL" sz="3600" b="1" dirty="0" err="1">
                <a:latin typeface="+mn-lt"/>
              </a:rPr>
              <a:t>Eeuw’ge</a:t>
            </a:r>
            <a:r>
              <a:rPr lang="nl-NL" sz="3600" b="1" dirty="0">
                <a:latin typeface="+mn-lt"/>
              </a:rPr>
              <a:t> Vader, sterk in macht”</a:t>
            </a:r>
          </a:p>
        </p:txBody>
      </p:sp>
      <p:sp>
        <p:nvSpPr>
          <p:cNvPr id="3" name="Tijdelijke aanduiding voor inhoud 2">
            <a:extLst>
              <a:ext uri="{FF2B5EF4-FFF2-40B4-BE49-F238E27FC236}">
                <a16:creationId xmlns:a16="http://schemas.microsoft.com/office/drawing/2014/main" id="{9989ACFC-597F-4D32-ABE3-B4518E1A09BD}"/>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0151031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EBE9019-51BD-BD0F-D20F-BFB722774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1619250"/>
            <a:ext cx="9047163"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Tekstvak 1">
            <a:extLst>
              <a:ext uri="{FF2B5EF4-FFF2-40B4-BE49-F238E27FC236}">
                <a16:creationId xmlns:a16="http://schemas.microsoft.com/office/drawing/2014/main" id="{98D71332-C72A-8127-0379-6071605BF04E}"/>
              </a:ext>
            </a:extLst>
          </p:cNvPr>
          <p:cNvSpPr txBox="1">
            <a:spLocks noChangeArrowheads="1"/>
          </p:cNvSpPr>
          <p:nvPr/>
        </p:nvSpPr>
        <p:spPr bwMode="auto">
          <a:xfrm>
            <a:off x="3419475" y="765175"/>
            <a:ext cx="2460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nl-NL" altLang="nl-NL" sz="3200" b="1">
                <a:latin typeface="Arial" panose="020B0604020202020204" pitchFamily="34" charset="0"/>
              </a:rPr>
              <a:t>Gezang 467</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B60FD1E-F788-9545-29F7-586186E4D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1666875"/>
            <a:ext cx="9047163"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916A6DD-249B-CEDA-13B2-371E69984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1652588"/>
            <a:ext cx="9047163"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38B63177-B6CA-B5E8-E46A-3F3EB80B6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1628775"/>
            <a:ext cx="9047163"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22051F-139E-4BB1-9A69-5BE40D1248E2}"/>
              </a:ext>
            </a:extLst>
          </p:cNvPr>
          <p:cNvSpPr>
            <a:spLocks noGrp="1"/>
          </p:cNvSpPr>
          <p:nvPr>
            <p:ph type="title"/>
          </p:nvPr>
        </p:nvSpPr>
        <p:spPr/>
        <p:txBody>
          <a:bodyPr>
            <a:normAutofit/>
          </a:bodyPr>
          <a:lstStyle/>
          <a:p>
            <a:r>
              <a:rPr lang="nl-NL" sz="3600" b="1" dirty="0">
                <a:latin typeface="+mn-lt"/>
              </a:rPr>
              <a:t>“De Zee” ( Toon Hermans)  </a:t>
            </a:r>
            <a:br>
              <a:rPr lang="nl-NL" sz="3600" b="1" dirty="0">
                <a:latin typeface="+mn-lt"/>
              </a:rPr>
            </a:br>
            <a:r>
              <a:rPr lang="nl-NL" sz="3600" b="1" dirty="0">
                <a:latin typeface="+mn-lt"/>
              </a:rPr>
              <a:t>(gezongen door Vocaal)</a:t>
            </a:r>
          </a:p>
        </p:txBody>
      </p:sp>
      <p:sp>
        <p:nvSpPr>
          <p:cNvPr id="3" name="Tijdelijke aanduiding voor inhoud 2">
            <a:extLst>
              <a:ext uri="{FF2B5EF4-FFF2-40B4-BE49-F238E27FC236}">
                <a16:creationId xmlns:a16="http://schemas.microsoft.com/office/drawing/2014/main" id="{09B0333D-E296-4D35-871F-3DF830DEF5DC}"/>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586462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F19838-FB8C-4F0D-8FB6-29C6A930F321}"/>
              </a:ext>
            </a:extLst>
          </p:cNvPr>
          <p:cNvSpPr>
            <a:spLocks noGrp="1"/>
          </p:cNvSpPr>
          <p:nvPr>
            <p:ph type="title"/>
          </p:nvPr>
        </p:nvSpPr>
        <p:spPr>
          <a:xfrm>
            <a:off x="628650" y="365127"/>
            <a:ext cx="7886700" cy="708300"/>
          </a:xfrm>
        </p:spPr>
        <p:txBody>
          <a:bodyPr>
            <a:normAutofit/>
          </a:bodyPr>
          <a:lstStyle/>
          <a:p>
            <a:r>
              <a:rPr lang="nl-NL" sz="3600" b="1" dirty="0">
                <a:latin typeface="+mn-lt"/>
              </a:rPr>
              <a:t>Welkom</a:t>
            </a:r>
          </a:p>
        </p:txBody>
      </p:sp>
      <p:sp>
        <p:nvSpPr>
          <p:cNvPr id="3" name="Tijdelijke aanduiding voor inhoud 2">
            <a:extLst>
              <a:ext uri="{FF2B5EF4-FFF2-40B4-BE49-F238E27FC236}">
                <a16:creationId xmlns:a16="http://schemas.microsoft.com/office/drawing/2014/main" id="{0B9D513D-6EA9-412A-B24D-3283490DC520}"/>
              </a:ext>
            </a:extLst>
          </p:cNvPr>
          <p:cNvSpPr>
            <a:spLocks noGrp="1"/>
          </p:cNvSpPr>
          <p:nvPr>
            <p:ph idx="1"/>
          </p:nvPr>
        </p:nvSpPr>
        <p:spPr>
          <a:xfrm>
            <a:off x="628650" y="1232452"/>
            <a:ext cx="7886700" cy="4944511"/>
          </a:xfrm>
        </p:spPr>
        <p:txBody>
          <a:bodyPr>
            <a:normAutofit/>
          </a:bodyPr>
          <a:lstStyle/>
          <a:p>
            <a:pPr marL="0" indent="0">
              <a:buNone/>
            </a:pPr>
            <a:r>
              <a:rPr lang="nl-NL" sz="3600" b="1" dirty="0"/>
              <a:t>Voorganger:</a:t>
            </a:r>
          </a:p>
          <a:p>
            <a:pPr marL="0" indent="0">
              <a:buNone/>
            </a:pPr>
            <a:r>
              <a:rPr lang="nl-NL" sz="3600" dirty="0"/>
              <a:t>Ds. Douwe </a:t>
            </a:r>
            <a:r>
              <a:rPr lang="nl-NL" sz="3600" dirty="0" err="1"/>
              <a:t>Wijmenga</a:t>
            </a:r>
            <a:endParaRPr lang="nl-NL" sz="3600" dirty="0"/>
          </a:p>
          <a:p>
            <a:pPr marL="0" indent="0">
              <a:buNone/>
            </a:pPr>
            <a:r>
              <a:rPr lang="nl-NL" sz="3600" b="1" dirty="0"/>
              <a:t>Ouderling van dienst:</a:t>
            </a:r>
          </a:p>
          <a:p>
            <a:pPr marL="0" indent="0">
              <a:buNone/>
            </a:pPr>
            <a:r>
              <a:rPr lang="nl-NL" sz="3600" dirty="0"/>
              <a:t>Gert Hulleman</a:t>
            </a:r>
          </a:p>
          <a:p>
            <a:pPr marL="0" indent="0">
              <a:buNone/>
            </a:pPr>
            <a:r>
              <a:rPr lang="nl-NL" sz="3600" b="1" dirty="0"/>
              <a:t>M.m.v. Vocaal en Erik Hofstede</a:t>
            </a:r>
            <a:r>
              <a:rPr lang="nl-NL" dirty="0"/>
              <a:t> </a:t>
            </a:r>
          </a:p>
          <a:p>
            <a:pPr marL="0" indent="0">
              <a:buNone/>
            </a:pPr>
            <a:r>
              <a:rPr lang="nl-NL" sz="3600" b="1" dirty="0"/>
              <a:t>Schriftlezing:</a:t>
            </a:r>
          </a:p>
          <a:p>
            <a:pPr marL="0" indent="0">
              <a:buNone/>
            </a:pPr>
            <a:r>
              <a:rPr lang="nl-NL" sz="3600" dirty="0">
                <a:solidFill>
                  <a:srgbClr val="222222"/>
                </a:solidFill>
                <a:effectLst/>
                <a:ea typeface="Times New Roman" panose="02020603050405020304" pitchFamily="18" charset="0"/>
              </a:rPr>
              <a:t>Openbaring 15:2-4, 7:9-17</a:t>
            </a:r>
            <a:br>
              <a:rPr lang="nl-NL" sz="1800" dirty="0">
                <a:solidFill>
                  <a:srgbClr val="222222"/>
                </a:solidFill>
                <a:effectLst/>
                <a:latin typeface="Arial" panose="020B0604020202020204" pitchFamily="34" charset="0"/>
                <a:ea typeface="Times New Roman" panose="02020603050405020304" pitchFamily="18" charset="0"/>
              </a:rPr>
            </a:br>
            <a:endParaRPr lang="nl-NL" dirty="0"/>
          </a:p>
        </p:txBody>
      </p:sp>
      <p:pic>
        <p:nvPicPr>
          <p:cNvPr id="4" name="Shape 80">
            <a:extLst>
              <a:ext uri="{FF2B5EF4-FFF2-40B4-BE49-F238E27FC236}">
                <a16:creationId xmlns:a16="http://schemas.microsoft.com/office/drawing/2014/main" id="{7D3F9A05-33DC-46AC-9C86-5229EF1DCEAF}"/>
              </a:ext>
            </a:extLst>
          </p:cNvPr>
          <p:cNvPicPr preferRelativeResize="0">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Afbeelding 5">
            <a:extLst>
              <a:ext uri="{FF2B5EF4-FFF2-40B4-BE49-F238E27FC236}">
                <a16:creationId xmlns:a16="http://schemas.microsoft.com/office/drawing/2014/main" id="{A377A911-170B-4988-8B0B-77EDB42AB9F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341322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EDB72B1-50BC-49C9-9BB2-B2008F27CD8B}"/>
              </a:ext>
            </a:extLst>
          </p:cNvPr>
          <p:cNvSpPr>
            <a:spLocks noGrp="1"/>
          </p:cNvSpPr>
          <p:nvPr>
            <p:ph idx="1"/>
          </p:nvPr>
        </p:nvSpPr>
        <p:spPr>
          <a:xfrm>
            <a:off x="395416" y="864973"/>
            <a:ext cx="8119934" cy="5311990"/>
          </a:xfrm>
        </p:spPr>
        <p:txBody>
          <a:bodyPr>
            <a:normAutofit/>
          </a:bodyPr>
          <a:lstStyle/>
          <a:p>
            <a:pPr marL="0" indent="0">
              <a:buNone/>
            </a:pPr>
            <a:r>
              <a:rPr lang="nl-NL" sz="3600" dirty="0">
                <a:solidFill>
                  <a:srgbClr val="222222"/>
                </a:solidFill>
                <a:effectLst/>
                <a:ea typeface="Times New Roman" panose="02020603050405020304" pitchFamily="18" charset="0"/>
              </a:rPr>
              <a:t>Ik wil alleen zijn met de zee,</a:t>
            </a:r>
            <a:br>
              <a:rPr lang="nl-NL" sz="3600" dirty="0">
                <a:solidFill>
                  <a:srgbClr val="222222"/>
                </a:solidFill>
                <a:effectLst/>
                <a:ea typeface="Times New Roman" panose="02020603050405020304" pitchFamily="18" charset="0"/>
              </a:rPr>
            </a:br>
            <a:r>
              <a:rPr lang="nl-NL" sz="3600" dirty="0">
                <a:solidFill>
                  <a:srgbClr val="222222"/>
                </a:solidFill>
                <a:effectLst/>
                <a:ea typeface="Times New Roman" panose="02020603050405020304" pitchFamily="18" charset="0"/>
              </a:rPr>
              <a:t>ik wil alleen zijn met het strand,</a:t>
            </a:r>
            <a:br>
              <a:rPr lang="nl-NL" sz="3600" dirty="0">
                <a:solidFill>
                  <a:srgbClr val="222222"/>
                </a:solidFill>
                <a:effectLst/>
                <a:ea typeface="Times New Roman" panose="02020603050405020304" pitchFamily="18" charset="0"/>
              </a:rPr>
            </a:br>
            <a:r>
              <a:rPr lang="nl-NL" sz="3600" dirty="0">
                <a:solidFill>
                  <a:srgbClr val="222222"/>
                </a:solidFill>
                <a:effectLst/>
                <a:ea typeface="Times New Roman" panose="02020603050405020304" pitchFamily="18" charset="0"/>
              </a:rPr>
              <a:t>ik wil mijn ziel wat laten varen,</a:t>
            </a:r>
            <a:br>
              <a:rPr lang="nl-NL" sz="3600" dirty="0">
                <a:solidFill>
                  <a:srgbClr val="222222"/>
                </a:solidFill>
                <a:effectLst/>
                <a:ea typeface="Times New Roman" panose="02020603050405020304" pitchFamily="18" charset="0"/>
              </a:rPr>
            </a:br>
            <a:r>
              <a:rPr lang="nl-NL" sz="3600" dirty="0">
                <a:solidFill>
                  <a:srgbClr val="222222"/>
                </a:solidFill>
                <a:effectLst/>
                <a:ea typeface="Times New Roman" panose="02020603050405020304" pitchFamily="18" charset="0"/>
              </a:rPr>
              <a:t>niet mijn lijf en mijn verstand.</a:t>
            </a:r>
            <a:br>
              <a:rPr lang="nl-NL" sz="3600" dirty="0">
                <a:solidFill>
                  <a:srgbClr val="222222"/>
                </a:solidFill>
                <a:effectLst/>
                <a:ea typeface="Times New Roman" panose="02020603050405020304" pitchFamily="18" charset="0"/>
              </a:rPr>
            </a:br>
            <a:r>
              <a:rPr lang="nl-NL" sz="3600" dirty="0">
                <a:solidFill>
                  <a:srgbClr val="222222"/>
                </a:solidFill>
                <a:effectLst/>
                <a:ea typeface="Times New Roman" panose="02020603050405020304" pitchFamily="18" charset="0"/>
              </a:rPr>
              <a:t>’k Wil gewoon een beetje dromen</a:t>
            </a:r>
            <a:br>
              <a:rPr lang="nl-NL" sz="3600" dirty="0">
                <a:solidFill>
                  <a:srgbClr val="222222"/>
                </a:solidFill>
                <a:effectLst/>
                <a:ea typeface="Times New Roman" panose="02020603050405020304" pitchFamily="18" charset="0"/>
              </a:rPr>
            </a:br>
            <a:r>
              <a:rPr lang="nl-NL" sz="3600" dirty="0">
                <a:solidFill>
                  <a:srgbClr val="222222"/>
                </a:solidFill>
                <a:effectLst/>
                <a:ea typeface="Times New Roman" panose="02020603050405020304" pitchFamily="18" charset="0"/>
              </a:rPr>
              <a:t>rond de dingen die ik voel</a:t>
            </a:r>
            <a:br>
              <a:rPr lang="nl-NL" sz="3600" dirty="0">
                <a:solidFill>
                  <a:srgbClr val="222222"/>
                </a:solidFill>
                <a:effectLst/>
                <a:ea typeface="Times New Roman" panose="02020603050405020304" pitchFamily="18" charset="0"/>
              </a:rPr>
            </a:br>
            <a:r>
              <a:rPr lang="nl-NL" sz="3600" dirty="0">
                <a:solidFill>
                  <a:srgbClr val="222222"/>
                </a:solidFill>
                <a:effectLst/>
                <a:ea typeface="Times New Roman" panose="02020603050405020304" pitchFamily="18" charset="0"/>
              </a:rPr>
              <a:t>en de zee – ik weet het zeker –</a:t>
            </a:r>
            <a:br>
              <a:rPr lang="nl-NL" sz="3600" dirty="0">
                <a:solidFill>
                  <a:srgbClr val="222222"/>
                </a:solidFill>
                <a:effectLst/>
                <a:ea typeface="Times New Roman" panose="02020603050405020304" pitchFamily="18" charset="0"/>
              </a:rPr>
            </a:br>
            <a:r>
              <a:rPr lang="nl-NL" sz="3600" dirty="0">
                <a:solidFill>
                  <a:srgbClr val="222222"/>
                </a:solidFill>
                <a:effectLst/>
                <a:ea typeface="Times New Roman" panose="02020603050405020304" pitchFamily="18" charset="0"/>
              </a:rPr>
              <a:t>dat ze weet wat ik bedoel.</a:t>
            </a:r>
            <a:br>
              <a:rPr lang="nl-NL" sz="3600" dirty="0">
                <a:solidFill>
                  <a:srgbClr val="222222"/>
                </a:solidFill>
                <a:effectLst/>
                <a:ea typeface="Times New Roman" panose="02020603050405020304" pitchFamily="18" charset="0"/>
              </a:rPr>
            </a:br>
            <a:endParaRPr lang="nl-NL" sz="3600" dirty="0"/>
          </a:p>
        </p:txBody>
      </p:sp>
    </p:spTree>
    <p:extLst>
      <p:ext uri="{BB962C8B-B14F-4D97-AF65-F5344CB8AC3E}">
        <p14:creationId xmlns:p14="http://schemas.microsoft.com/office/powerpoint/2010/main" val="37812045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258E147-957F-4CE5-9210-EB455EC2C5C5}"/>
              </a:ext>
            </a:extLst>
          </p:cNvPr>
          <p:cNvSpPr>
            <a:spLocks noGrp="1"/>
          </p:cNvSpPr>
          <p:nvPr>
            <p:ph idx="1"/>
          </p:nvPr>
        </p:nvSpPr>
        <p:spPr>
          <a:xfrm>
            <a:off x="395416" y="827903"/>
            <a:ext cx="8119934" cy="5349060"/>
          </a:xfrm>
        </p:spPr>
        <p:txBody>
          <a:bodyPr/>
          <a:lstStyle/>
          <a:p>
            <a:pPr marL="0" indent="0">
              <a:lnSpc>
                <a:spcPct val="107000"/>
              </a:lnSpc>
              <a:spcAft>
                <a:spcPts val="800"/>
              </a:spcAft>
              <a:buNone/>
            </a:pPr>
            <a:r>
              <a:rPr lang="nl-NL" sz="3600" dirty="0">
                <a:solidFill>
                  <a:srgbClr val="222222"/>
                </a:solidFill>
                <a:effectLst/>
                <a:ea typeface="Times New Roman" panose="02020603050405020304" pitchFamily="18" charset="0"/>
                <a:cs typeface="Times New Roman" panose="02020603050405020304" pitchFamily="18" charset="0"/>
              </a:rPr>
              <a:t>Ik wil alleen zijn met de golven,</a:t>
            </a:r>
            <a:br>
              <a:rPr lang="nl-NL" sz="3600" dirty="0">
                <a:solidFill>
                  <a:srgbClr val="222222"/>
                </a:solidFill>
                <a:effectLst/>
                <a:ea typeface="Times New Roman" panose="02020603050405020304" pitchFamily="18" charset="0"/>
                <a:cs typeface="Times New Roman" panose="02020603050405020304" pitchFamily="18" charset="0"/>
              </a:rPr>
            </a:br>
            <a:r>
              <a:rPr lang="nl-NL" sz="3600" dirty="0">
                <a:solidFill>
                  <a:srgbClr val="222222"/>
                </a:solidFill>
                <a:effectLst/>
                <a:ea typeface="Times New Roman" panose="02020603050405020304" pitchFamily="18" charset="0"/>
                <a:cs typeface="Times New Roman" panose="02020603050405020304" pitchFamily="18" charset="0"/>
              </a:rPr>
              <a:t>’k wil alleen zijn met de lucht,</a:t>
            </a:r>
            <a:br>
              <a:rPr lang="nl-NL" sz="3600" dirty="0">
                <a:solidFill>
                  <a:srgbClr val="222222"/>
                </a:solidFill>
                <a:effectLst/>
                <a:ea typeface="Times New Roman" panose="02020603050405020304" pitchFamily="18" charset="0"/>
                <a:cs typeface="Times New Roman" panose="02020603050405020304" pitchFamily="18" charset="0"/>
              </a:rPr>
            </a:br>
            <a:r>
              <a:rPr lang="nl-NL" sz="3600" dirty="0">
                <a:solidFill>
                  <a:srgbClr val="222222"/>
                </a:solidFill>
                <a:effectLst/>
                <a:ea typeface="Times New Roman" panose="02020603050405020304" pitchFamily="18" charset="0"/>
                <a:cs typeface="Times New Roman" panose="02020603050405020304" pitchFamily="18" charset="0"/>
              </a:rPr>
              <a:t>ik wil </a:t>
            </a:r>
            <a:r>
              <a:rPr lang="nl-NL" sz="3600" dirty="0" err="1">
                <a:solidFill>
                  <a:srgbClr val="222222"/>
                </a:solidFill>
                <a:effectLst/>
                <a:ea typeface="Times New Roman" panose="02020603050405020304" pitchFamily="18" charset="0"/>
                <a:cs typeface="Times New Roman" panose="02020603050405020304" pitchFamily="18" charset="0"/>
              </a:rPr>
              <a:t>luist’ren</a:t>
            </a:r>
            <a:r>
              <a:rPr lang="nl-NL" sz="3600" dirty="0">
                <a:solidFill>
                  <a:srgbClr val="222222"/>
                </a:solidFill>
                <a:effectLst/>
                <a:ea typeface="Times New Roman" panose="02020603050405020304" pitchFamily="18" charset="0"/>
                <a:cs typeface="Times New Roman" panose="02020603050405020304" pitchFamily="18" charset="0"/>
              </a:rPr>
              <a:t> naar mijn adem,</a:t>
            </a:r>
            <a:br>
              <a:rPr lang="nl-NL" sz="3600" dirty="0">
                <a:solidFill>
                  <a:srgbClr val="222222"/>
                </a:solidFill>
                <a:effectLst/>
                <a:ea typeface="Times New Roman" panose="02020603050405020304" pitchFamily="18" charset="0"/>
                <a:cs typeface="Times New Roman" panose="02020603050405020304" pitchFamily="18" charset="0"/>
              </a:rPr>
            </a:br>
            <a:r>
              <a:rPr lang="nl-NL" sz="3600" dirty="0">
                <a:solidFill>
                  <a:srgbClr val="222222"/>
                </a:solidFill>
                <a:effectLst/>
                <a:ea typeface="Times New Roman" panose="02020603050405020304" pitchFamily="18" charset="0"/>
                <a:cs typeface="Times New Roman" panose="02020603050405020304" pitchFamily="18" charset="0"/>
              </a:rPr>
              <a:t>ik wil </a:t>
            </a:r>
            <a:r>
              <a:rPr lang="nl-NL" sz="3600" dirty="0" err="1">
                <a:solidFill>
                  <a:srgbClr val="222222"/>
                </a:solidFill>
                <a:effectLst/>
                <a:ea typeface="Times New Roman" panose="02020603050405020304" pitchFamily="18" charset="0"/>
                <a:cs typeface="Times New Roman" panose="02020603050405020304" pitchFamily="18" charset="0"/>
              </a:rPr>
              <a:t>luist’ren</a:t>
            </a:r>
            <a:r>
              <a:rPr lang="nl-NL" sz="3600" dirty="0">
                <a:solidFill>
                  <a:srgbClr val="222222"/>
                </a:solidFill>
                <a:effectLst/>
                <a:ea typeface="Times New Roman" panose="02020603050405020304" pitchFamily="18" charset="0"/>
                <a:cs typeface="Times New Roman" panose="02020603050405020304" pitchFamily="18" charset="0"/>
              </a:rPr>
              <a:t> naar mijn zucht,</a:t>
            </a:r>
            <a:br>
              <a:rPr lang="nl-NL" sz="3600" dirty="0">
                <a:solidFill>
                  <a:srgbClr val="222222"/>
                </a:solidFill>
                <a:effectLst/>
                <a:ea typeface="Times New Roman" panose="02020603050405020304" pitchFamily="18" charset="0"/>
                <a:cs typeface="Times New Roman" panose="02020603050405020304" pitchFamily="18" charset="0"/>
              </a:rPr>
            </a:br>
            <a:r>
              <a:rPr lang="nl-NL" sz="3600" dirty="0">
                <a:solidFill>
                  <a:srgbClr val="222222"/>
                </a:solidFill>
                <a:effectLst/>
                <a:ea typeface="Times New Roman" panose="02020603050405020304" pitchFamily="18" charset="0"/>
                <a:cs typeface="Times New Roman" panose="02020603050405020304" pitchFamily="18" charset="0"/>
              </a:rPr>
              <a:t>ik wil </a:t>
            </a:r>
            <a:r>
              <a:rPr lang="nl-NL" sz="3600" dirty="0" err="1">
                <a:solidFill>
                  <a:srgbClr val="222222"/>
                </a:solidFill>
                <a:effectLst/>
                <a:ea typeface="Times New Roman" panose="02020603050405020304" pitchFamily="18" charset="0"/>
                <a:cs typeface="Times New Roman" panose="02020603050405020304" pitchFamily="18" charset="0"/>
              </a:rPr>
              <a:t>luist’ren</a:t>
            </a:r>
            <a:r>
              <a:rPr lang="nl-NL" sz="3600" dirty="0">
                <a:solidFill>
                  <a:srgbClr val="222222"/>
                </a:solidFill>
                <a:effectLst/>
                <a:ea typeface="Times New Roman" panose="02020603050405020304" pitchFamily="18" charset="0"/>
                <a:cs typeface="Times New Roman" panose="02020603050405020304" pitchFamily="18" charset="0"/>
              </a:rPr>
              <a:t> naar mijn zwijgen,</a:t>
            </a:r>
            <a:br>
              <a:rPr lang="nl-NL" sz="3600" dirty="0">
                <a:solidFill>
                  <a:srgbClr val="222222"/>
                </a:solidFill>
                <a:effectLst/>
                <a:ea typeface="Times New Roman" panose="02020603050405020304" pitchFamily="18" charset="0"/>
                <a:cs typeface="Times New Roman" panose="02020603050405020304" pitchFamily="18" charset="0"/>
              </a:rPr>
            </a:br>
            <a:r>
              <a:rPr lang="nl-NL" sz="3600" dirty="0">
                <a:solidFill>
                  <a:srgbClr val="222222"/>
                </a:solidFill>
                <a:effectLst/>
                <a:ea typeface="Times New Roman" panose="02020603050405020304" pitchFamily="18" charset="0"/>
                <a:cs typeface="Times New Roman" panose="02020603050405020304" pitchFamily="18" charset="0"/>
              </a:rPr>
              <a:t>daarna zal ik verder gaan</a:t>
            </a:r>
            <a:br>
              <a:rPr lang="nl-NL" sz="3600" dirty="0">
                <a:solidFill>
                  <a:srgbClr val="222222"/>
                </a:solidFill>
                <a:effectLst/>
                <a:ea typeface="Times New Roman" panose="02020603050405020304" pitchFamily="18" charset="0"/>
                <a:cs typeface="Times New Roman" panose="02020603050405020304" pitchFamily="18" charset="0"/>
              </a:rPr>
            </a:br>
            <a:r>
              <a:rPr lang="nl-NL" sz="3600" dirty="0">
                <a:solidFill>
                  <a:srgbClr val="222222"/>
                </a:solidFill>
                <a:effectLst/>
                <a:ea typeface="Times New Roman" panose="02020603050405020304" pitchFamily="18" charset="0"/>
                <a:cs typeface="Times New Roman" panose="02020603050405020304" pitchFamily="18" charset="0"/>
              </a:rPr>
              <a:t>en de zee – ik weet het zeker –</a:t>
            </a:r>
            <a:br>
              <a:rPr lang="nl-NL" sz="3600" dirty="0">
                <a:solidFill>
                  <a:srgbClr val="222222"/>
                </a:solidFill>
                <a:effectLst/>
                <a:ea typeface="Times New Roman" panose="02020603050405020304" pitchFamily="18" charset="0"/>
                <a:cs typeface="Times New Roman" panose="02020603050405020304" pitchFamily="18" charset="0"/>
              </a:rPr>
            </a:br>
            <a:r>
              <a:rPr lang="nl-NL" sz="3600" dirty="0">
                <a:solidFill>
                  <a:srgbClr val="222222"/>
                </a:solidFill>
                <a:effectLst/>
                <a:ea typeface="Times New Roman" panose="02020603050405020304" pitchFamily="18" charset="0"/>
                <a:cs typeface="Times New Roman" panose="02020603050405020304" pitchFamily="18" charset="0"/>
              </a:rPr>
              <a:t>zal mijn zwijgen wel verstaan.</a:t>
            </a:r>
            <a:endParaRPr lang="nl-NL" sz="3600" dirty="0">
              <a:effectLst/>
              <a:ea typeface="Calibri" panose="020F0502020204030204" pitchFamily="34" charset="0"/>
              <a:cs typeface="Times New Roman" panose="02020603050405020304" pitchFamily="18" charset="0"/>
            </a:endParaRPr>
          </a:p>
          <a:p>
            <a:pPr marL="0" indent="0">
              <a:buNone/>
            </a:pPr>
            <a:endParaRPr lang="nl-NL" dirty="0"/>
          </a:p>
        </p:txBody>
      </p:sp>
    </p:spTree>
    <p:extLst>
      <p:ext uri="{BB962C8B-B14F-4D97-AF65-F5344CB8AC3E}">
        <p14:creationId xmlns:p14="http://schemas.microsoft.com/office/powerpoint/2010/main" val="40671104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0AB377-5004-428B-A277-0DD4DD03AFF2}"/>
              </a:ext>
            </a:extLst>
          </p:cNvPr>
          <p:cNvSpPr>
            <a:spLocks noGrp="1"/>
          </p:cNvSpPr>
          <p:nvPr>
            <p:ph type="title"/>
          </p:nvPr>
        </p:nvSpPr>
        <p:spPr/>
        <p:txBody>
          <a:bodyPr>
            <a:normAutofit/>
          </a:bodyPr>
          <a:lstStyle/>
          <a:p>
            <a:r>
              <a:rPr lang="nl-NL" sz="3600" b="1" dirty="0">
                <a:latin typeface="+mn-lt"/>
              </a:rPr>
              <a:t>NLB 726: 1 en 6 “Hoor, een heilig koor van stemmen)</a:t>
            </a:r>
          </a:p>
        </p:txBody>
      </p:sp>
      <p:sp>
        <p:nvSpPr>
          <p:cNvPr id="3" name="Tijdelijke aanduiding voor inhoud 2">
            <a:extLst>
              <a:ext uri="{FF2B5EF4-FFF2-40B4-BE49-F238E27FC236}">
                <a16:creationId xmlns:a16="http://schemas.microsoft.com/office/drawing/2014/main" id="{5BE8C285-09BF-488A-B069-9866378E4980}"/>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7051537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p:nvSpPr>
        <p:spPr>
          <a:xfrm>
            <a:off x="591670" y="129092"/>
            <a:ext cx="2474259" cy="646331"/>
          </a:xfrm>
          <a:prstGeom prst="rect">
            <a:avLst/>
          </a:prstGeom>
          <a:noFill/>
        </p:spPr>
        <p:txBody>
          <a:bodyPr wrap="square" rtlCol="0">
            <a:spAutoFit/>
          </a:bodyPr>
          <a:lstStyle/>
          <a:p>
            <a:r>
              <a:rPr lang="nl-NL" sz="3600" b="1" dirty="0"/>
              <a:t>NLB 726</a:t>
            </a:r>
          </a:p>
        </p:txBody>
      </p:sp>
    </p:spTree>
    <p:extLst>
      <p:ext uri="{BB962C8B-B14F-4D97-AF65-F5344CB8AC3E}">
        <p14:creationId xmlns:p14="http://schemas.microsoft.com/office/powerpoint/2010/main" val="22556183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57077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41275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49499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0760C7-CB91-414C-904B-9DAE3FDA1269}"/>
              </a:ext>
            </a:extLst>
          </p:cNvPr>
          <p:cNvSpPr>
            <a:spLocks noGrp="1"/>
          </p:cNvSpPr>
          <p:nvPr>
            <p:ph type="title"/>
          </p:nvPr>
        </p:nvSpPr>
        <p:spPr/>
        <p:txBody>
          <a:bodyPr>
            <a:normAutofit/>
          </a:bodyPr>
          <a:lstStyle/>
          <a:p>
            <a:r>
              <a:rPr lang="nl-NL" sz="3600" b="1" dirty="0">
                <a:latin typeface="+mn-lt"/>
              </a:rPr>
              <a:t>Kinderlied: ELB 420 – Als je bid zal hij je geven</a:t>
            </a:r>
          </a:p>
        </p:txBody>
      </p:sp>
      <p:sp>
        <p:nvSpPr>
          <p:cNvPr id="3" name="Tijdelijke aanduiding voor inhoud 2">
            <a:extLst>
              <a:ext uri="{FF2B5EF4-FFF2-40B4-BE49-F238E27FC236}">
                <a16:creationId xmlns:a16="http://schemas.microsoft.com/office/drawing/2014/main" id="{E0D9AEED-ED98-4F4B-ABCE-E8804446CB47}"/>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1472251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D:\Mijn documenten\1muziekprogramma\opbergmappen liederen\EL 420 Als je bidt zal Hij je geven\EL 420 Als je bidt zal Hij je geven,refrein2.BMP">
            <a:extLst>
              <a:ext uri="{FF2B5EF4-FFF2-40B4-BE49-F238E27FC236}">
                <a16:creationId xmlns:a16="http://schemas.microsoft.com/office/drawing/2014/main" id="{8C534FD2-7E2E-D487-230D-0F82F6CC6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88" r="2463"/>
          <a:stretch>
            <a:fillRect/>
          </a:stretch>
        </p:blipFill>
        <p:spPr bwMode="auto">
          <a:xfrm>
            <a:off x="104775" y="14288"/>
            <a:ext cx="89154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D:\Mijn documenten\1muziekprogramma\opbergmappen liederen\EL 420 Als je bidt zal Hij je geven\EL 420 Als je bidt zal Hij je geven1.BMP">
            <a:extLst>
              <a:ext uri="{FF2B5EF4-FFF2-40B4-BE49-F238E27FC236}">
                <a16:creationId xmlns:a16="http://schemas.microsoft.com/office/drawing/2014/main" id="{77D9C7E3-201C-D48D-E9FA-5AE0FB2C9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3" t="15190"/>
          <a:stretch>
            <a:fillRect/>
          </a:stretch>
        </p:blipFill>
        <p:spPr bwMode="auto">
          <a:xfrm>
            <a:off x="0" y="914400"/>
            <a:ext cx="9047163" cy="529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1899B-11AC-4171-89B6-F2ABDE3F566F}"/>
              </a:ext>
            </a:extLst>
          </p:cNvPr>
          <p:cNvSpPr>
            <a:spLocks noGrp="1"/>
          </p:cNvSpPr>
          <p:nvPr>
            <p:ph type="title"/>
          </p:nvPr>
        </p:nvSpPr>
        <p:spPr/>
        <p:txBody>
          <a:bodyPr>
            <a:normAutofit/>
          </a:bodyPr>
          <a:lstStyle/>
          <a:p>
            <a:r>
              <a:rPr lang="nl-NL" sz="3600" b="1" dirty="0">
                <a:latin typeface="+mn-lt"/>
              </a:rPr>
              <a:t>NLB 839 “Ik danste die morgen”</a:t>
            </a:r>
          </a:p>
        </p:txBody>
      </p:sp>
      <p:sp>
        <p:nvSpPr>
          <p:cNvPr id="3" name="Tijdelijke aanduiding voor inhoud 2">
            <a:extLst>
              <a:ext uri="{FF2B5EF4-FFF2-40B4-BE49-F238E27FC236}">
                <a16:creationId xmlns:a16="http://schemas.microsoft.com/office/drawing/2014/main" id="{ADEF86DA-2551-41CA-9F3C-EA1EFC3EC79E}"/>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1356148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D:\Mijn documenten\1muziekprogramma\opbergmappen liederen\EL 420 Als je bidt zal Hij je geven\EL 420 Als je bidt zal Hij je geven,refrein.BMP">
            <a:extLst>
              <a:ext uri="{FF2B5EF4-FFF2-40B4-BE49-F238E27FC236}">
                <a16:creationId xmlns:a16="http://schemas.microsoft.com/office/drawing/2014/main" id="{652246CD-C9CF-7620-0169-83AEB4E5B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88" t="8804" r="2463"/>
          <a:stretch>
            <a:fillRect/>
          </a:stretch>
        </p:blipFill>
        <p:spPr bwMode="auto">
          <a:xfrm>
            <a:off x="109538" y="547688"/>
            <a:ext cx="89154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Mijn documenten\muziekprogramma\muziek BMP\EL 420 Als je bidt zal Hij je geven2.BMP">
            <a:extLst>
              <a:ext uri="{FF2B5EF4-FFF2-40B4-BE49-F238E27FC236}">
                <a16:creationId xmlns:a16="http://schemas.microsoft.com/office/drawing/2014/main" id="{07C83947-EB63-4A9E-0360-EDEA5E678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5" t="10788"/>
          <a:stretch>
            <a:fillRect/>
          </a:stretch>
        </p:blipFill>
        <p:spPr bwMode="auto">
          <a:xfrm>
            <a:off x="0" y="609600"/>
            <a:ext cx="8777288" cy="53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D:\Mijn documenten\1muziekprogramma\opbergmappen liederen\EL 420 Als je bidt zal Hij je geven\EL 420 Als je bidt zal Hij je geven2.BMP">
            <a:extLst>
              <a:ext uri="{FF2B5EF4-FFF2-40B4-BE49-F238E27FC236}">
                <a16:creationId xmlns:a16="http://schemas.microsoft.com/office/drawing/2014/main" id="{E3515395-0EFD-2A21-591B-68106727A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13" t="10989" r="2007"/>
          <a:stretch>
            <a:fillRect/>
          </a:stretch>
        </p:blipFill>
        <p:spPr bwMode="auto">
          <a:xfrm>
            <a:off x="171450" y="650875"/>
            <a:ext cx="8686800"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a:extLst>
              <a:ext uri="{FF2B5EF4-FFF2-40B4-BE49-F238E27FC236}">
                <a16:creationId xmlns:a16="http://schemas.microsoft.com/office/drawing/2014/main" id="{77D4BF1D-3199-7B0E-B772-EF5D6EC8EC9B}"/>
              </a:ext>
            </a:extLst>
          </p:cNvPr>
          <p:cNvSpPr txBox="1">
            <a:spLocks noChangeArrowheads="1"/>
          </p:cNvSpPr>
          <p:nvPr/>
        </p:nvSpPr>
        <p:spPr bwMode="auto">
          <a:xfrm>
            <a:off x="0" y="6096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nl-NL" altLang="nl-NL" sz="1400">
                <a:latin typeface="Arial" panose="020B0604020202020204" pitchFamily="34" charset="0"/>
              </a:rPr>
              <a:t>© Universal Songs </a:t>
            </a:r>
            <a:r>
              <a:rPr lang="nl-NL" altLang="nl-NL" sz="1200" i="1">
                <a:latin typeface="Arial" panose="020B0604020202020204" pitchFamily="34" charset="0"/>
              </a:rPr>
              <a:t>(met toestemming van CCLicentie)</a:t>
            </a:r>
          </a:p>
        </p:txBody>
      </p:sp>
      <p:pic>
        <p:nvPicPr>
          <p:cNvPr id="6147" name="Picture 4" descr="EL 420 Als je bidt zal Hij je geven,refrein">
            <a:extLst>
              <a:ext uri="{FF2B5EF4-FFF2-40B4-BE49-F238E27FC236}">
                <a16:creationId xmlns:a16="http://schemas.microsoft.com/office/drawing/2014/main" id="{3F910279-DC2C-8ABE-DDF2-570C3C303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88" t="8804" r="2463"/>
          <a:stretch>
            <a:fillRect/>
          </a:stretch>
        </p:blipFill>
        <p:spPr bwMode="auto">
          <a:xfrm>
            <a:off x="95250" y="533400"/>
            <a:ext cx="89154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31244F-B84D-4B04-B3D7-8FF33B202156}"/>
              </a:ext>
            </a:extLst>
          </p:cNvPr>
          <p:cNvSpPr>
            <a:spLocks noGrp="1"/>
          </p:cNvSpPr>
          <p:nvPr>
            <p:ph type="title"/>
          </p:nvPr>
        </p:nvSpPr>
        <p:spPr>
          <a:xfrm>
            <a:off x="444843" y="365126"/>
            <a:ext cx="8328453" cy="1325563"/>
          </a:xfrm>
        </p:spPr>
        <p:txBody>
          <a:bodyPr>
            <a:normAutofit/>
          </a:bodyPr>
          <a:lstStyle/>
          <a:p>
            <a:r>
              <a:rPr lang="nl-NL" sz="3600" b="1" dirty="0">
                <a:latin typeface="+mn-lt"/>
              </a:rPr>
              <a:t>Gebeden, afgewisseld met lied 16 b</a:t>
            </a:r>
            <a:br>
              <a:rPr lang="nl-NL" sz="3600" b="1" dirty="0">
                <a:latin typeface="+mn-lt"/>
              </a:rPr>
            </a:br>
            <a:r>
              <a:rPr lang="nl-NL" sz="3600" b="1" dirty="0">
                <a:latin typeface="+mn-lt"/>
              </a:rPr>
              <a:t>“Behoed mij, o God”</a:t>
            </a:r>
          </a:p>
        </p:txBody>
      </p:sp>
      <p:sp>
        <p:nvSpPr>
          <p:cNvPr id="3" name="Tijdelijke aanduiding voor inhoud 2">
            <a:extLst>
              <a:ext uri="{FF2B5EF4-FFF2-40B4-BE49-F238E27FC236}">
                <a16:creationId xmlns:a16="http://schemas.microsoft.com/office/drawing/2014/main" id="{A12A2DD5-CF43-4ECE-91CA-52AC1D7E19C0}"/>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5773052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0485FC6-2AE3-A27B-FC6D-84127D10E7B2}"/>
              </a:ext>
            </a:extLst>
          </p:cNvPr>
          <p:cNvPicPr>
            <a:picLocks noChangeAspect="1"/>
          </p:cNvPicPr>
          <p:nvPr/>
        </p:nvPicPr>
        <p:blipFill>
          <a:blip r:embed="rId2"/>
          <a:stretch>
            <a:fillRect/>
          </a:stretch>
        </p:blipFill>
        <p:spPr>
          <a:xfrm>
            <a:off x="0" y="0"/>
            <a:ext cx="9144000" cy="6858000"/>
          </a:xfrm>
          <a:prstGeom prst="rect">
            <a:avLst/>
          </a:prstGeom>
        </p:spPr>
      </p:pic>
      <p:sp>
        <p:nvSpPr>
          <p:cNvPr id="6" name="Tekstvak 5">
            <a:extLst>
              <a:ext uri="{FF2B5EF4-FFF2-40B4-BE49-F238E27FC236}">
                <a16:creationId xmlns:a16="http://schemas.microsoft.com/office/drawing/2014/main" id="{998ACA7B-A34A-451F-AE45-0040E4F55DE4}"/>
              </a:ext>
            </a:extLst>
          </p:cNvPr>
          <p:cNvSpPr txBox="1"/>
          <p:nvPr/>
        </p:nvSpPr>
        <p:spPr>
          <a:xfrm>
            <a:off x="685800" y="514905"/>
            <a:ext cx="1870969" cy="378210"/>
          </a:xfrm>
          <a:prstGeom prst="rect">
            <a:avLst/>
          </a:prstGeom>
          <a:noFill/>
        </p:spPr>
        <p:txBody>
          <a:bodyPr wrap="square" rtlCol="0">
            <a:spAutoFit/>
          </a:bodyPr>
          <a:lstStyle/>
          <a:p>
            <a:r>
              <a:rPr lang="nl-NL" b="1" dirty="0"/>
              <a:t>NLB 16b </a:t>
            </a:r>
          </a:p>
        </p:txBody>
      </p:sp>
    </p:spTree>
    <p:extLst>
      <p:ext uri="{BB962C8B-B14F-4D97-AF65-F5344CB8AC3E}">
        <p14:creationId xmlns:p14="http://schemas.microsoft.com/office/powerpoint/2010/main" val="39616040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329E6E-36D0-48A9-97F7-A6DE2D0B1FB7}"/>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98E0C015-1C69-42F7-9A9A-CEEE36D724A9}"/>
              </a:ext>
            </a:extLst>
          </p:cNvPr>
          <p:cNvSpPr>
            <a:spLocks noGrp="1"/>
          </p:cNvSpPr>
          <p:nvPr>
            <p:ph type="subTitle" idx="1"/>
          </p:nvPr>
        </p:nvSpPr>
        <p:spPr/>
        <p:txBody>
          <a:bodyPr/>
          <a:lstStyle/>
          <a:p>
            <a:endParaRPr lang="nl-NL"/>
          </a:p>
        </p:txBody>
      </p:sp>
      <p:pic>
        <p:nvPicPr>
          <p:cNvPr id="4" name="Afbeelding 3">
            <a:extLst>
              <a:ext uri="{FF2B5EF4-FFF2-40B4-BE49-F238E27FC236}">
                <a16:creationId xmlns:a16="http://schemas.microsoft.com/office/drawing/2014/main" id="{5AE1D42B-3B3A-9307-92F8-DA3B1B719D51}"/>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859709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9EEBEE-15E4-46DA-A4CC-D6C35D50BA48}"/>
              </a:ext>
            </a:extLst>
          </p:cNvPr>
          <p:cNvSpPr>
            <a:spLocks noGrp="1"/>
          </p:cNvSpPr>
          <p:nvPr>
            <p:ph type="title"/>
          </p:nvPr>
        </p:nvSpPr>
        <p:spPr/>
        <p:txBody>
          <a:bodyPr>
            <a:normAutofit/>
          </a:bodyPr>
          <a:lstStyle/>
          <a:p>
            <a:r>
              <a:rPr lang="nl-NL" sz="3600" b="1" dirty="0">
                <a:latin typeface="+mn-lt"/>
              </a:rPr>
              <a:t>NLB 369b gezongen “Onze Vader” </a:t>
            </a:r>
          </a:p>
        </p:txBody>
      </p:sp>
      <p:sp>
        <p:nvSpPr>
          <p:cNvPr id="3" name="Tijdelijke aanduiding voor inhoud 2">
            <a:extLst>
              <a:ext uri="{FF2B5EF4-FFF2-40B4-BE49-F238E27FC236}">
                <a16:creationId xmlns:a16="http://schemas.microsoft.com/office/drawing/2014/main" id="{3BC5E294-2BCE-4EA1-9BF4-D65503DAFA9B}"/>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40733745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4923365-A271-483E-8D1D-4444420FB8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8662086" cy="6573795"/>
          </a:xfrm>
        </p:spPr>
      </p:pic>
      <p:sp>
        <p:nvSpPr>
          <p:cNvPr id="6" name="Tekstvak 5">
            <a:extLst>
              <a:ext uri="{FF2B5EF4-FFF2-40B4-BE49-F238E27FC236}">
                <a16:creationId xmlns:a16="http://schemas.microsoft.com/office/drawing/2014/main" id="{B0F73FB7-F73D-47B7-864E-450442829ACD}"/>
              </a:ext>
            </a:extLst>
          </p:cNvPr>
          <p:cNvSpPr txBox="1"/>
          <p:nvPr/>
        </p:nvSpPr>
        <p:spPr>
          <a:xfrm>
            <a:off x="376518" y="403411"/>
            <a:ext cx="1797287" cy="584775"/>
          </a:xfrm>
          <a:prstGeom prst="rect">
            <a:avLst/>
          </a:prstGeom>
          <a:noFill/>
        </p:spPr>
        <p:txBody>
          <a:bodyPr wrap="none" rtlCol="0">
            <a:spAutoFit/>
          </a:bodyPr>
          <a:lstStyle/>
          <a:p>
            <a:r>
              <a:rPr lang="nl-NL" sz="3200" b="1" dirty="0"/>
              <a:t>NLB 369b</a:t>
            </a:r>
          </a:p>
        </p:txBody>
      </p:sp>
    </p:spTree>
    <p:extLst>
      <p:ext uri="{BB962C8B-B14F-4D97-AF65-F5344CB8AC3E}">
        <p14:creationId xmlns:p14="http://schemas.microsoft.com/office/powerpoint/2010/main" val="22198761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E1EC39FB-4CCA-4630-AC10-531A096FF7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477"/>
            <a:ext cx="8625016" cy="6955973"/>
          </a:xfrm>
        </p:spPr>
      </p:pic>
    </p:spTree>
    <p:extLst>
      <p:ext uri="{BB962C8B-B14F-4D97-AF65-F5344CB8AC3E}">
        <p14:creationId xmlns:p14="http://schemas.microsoft.com/office/powerpoint/2010/main" val="4785427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2BF871ED-AA5D-45E2-A3EE-4C1912D219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73" y="86497"/>
            <a:ext cx="8634313" cy="6647935"/>
          </a:xfrm>
        </p:spPr>
      </p:pic>
    </p:spTree>
    <p:extLst>
      <p:ext uri="{BB962C8B-B14F-4D97-AF65-F5344CB8AC3E}">
        <p14:creationId xmlns:p14="http://schemas.microsoft.com/office/powerpoint/2010/main" val="1189406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1075765" y="236668"/>
            <a:ext cx="2312894" cy="646331"/>
          </a:xfrm>
          <a:prstGeom prst="rect">
            <a:avLst/>
          </a:prstGeom>
          <a:noFill/>
        </p:spPr>
        <p:txBody>
          <a:bodyPr wrap="square" rtlCol="0">
            <a:spAutoFit/>
          </a:bodyPr>
          <a:lstStyle/>
          <a:p>
            <a:r>
              <a:rPr lang="nl-NL" sz="3600" b="1" dirty="0"/>
              <a:t>NLB 839</a:t>
            </a:r>
          </a:p>
        </p:txBody>
      </p:sp>
    </p:spTree>
    <p:extLst>
      <p:ext uri="{BB962C8B-B14F-4D97-AF65-F5344CB8AC3E}">
        <p14:creationId xmlns:p14="http://schemas.microsoft.com/office/powerpoint/2010/main" val="3506067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3000" r="-3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D741317-9115-ECE7-13AA-F5EAD45EFFD4}"/>
              </a:ext>
            </a:extLst>
          </p:cNvPr>
          <p:cNvSpPr txBox="1"/>
          <p:nvPr/>
        </p:nvSpPr>
        <p:spPr>
          <a:xfrm>
            <a:off x="895736" y="718458"/>
            <a:ext cx="7511143" cy="707886"/>
          </a:xfrm>
          <a:prstGeom prst="rect">
            <a:avLst/>
          </a:prstGeom>
          <a:noFill/>
        </p:spPr>
        <p:txBody>
          <a:bodyPr wrap="square" rtlCol="0">
            <a:spAutoFit/>
          </a:bodyPr>
          <a:lstStyle/>
          <a:p>
            <a:pPr algn="ctr"/>
            <a:r>
              <a:rPr lang="nl-NL" sz="4000" b="1" dirty="0">
                <a:solidFill>
                  <a:schemeClr val="accent1">
                    <a:lumMod val="75000"/>
                  </a:schemeClr>
                </a:solidFill>
              </a:rPr>
              <a:t>Collecte zondag 16-03-2025</a:t>
            </a:r>
          </a:p>
        </p:txBody>
      </p:sp>
      <p:sp>
        <p:nvSpPr>
          <p:cNvPr id="3" name="Tekstvak 2">
            <a:extLst>
              <a:ext uri="{FF2B5EF4-FFF2-40B4-BE49-F238E27FC236}">
                <a16:creationId xmlns:a16="http://schemas.microsoft.com/office/drawing/2014/main" id="{0C27BC2A-48B4-A767-06F4-5725B1720416}"/>
              </a:ext>
            </a:extLst>
          </p:cNvPr>
          <p:cNvSpPr txBox="1"/>
          <p:nvPr/>
        </p:nvSpPr>
        <p:spPr>
          <a:xfrm>
            <a:off x="1366933" y="1964382"/>
            <a:ext cx="6410131" cy="1754326"/>
          </a:xfrm>
          <a:prstGeom prst="rect">
            <a:avLst/>
          </a:prstGeom>
          <a:noFill/>
        </p:spPr>
        <p:txBody>
          <a:bodyPr wrap="square" rtlCol="0">
            <a:spAutoFit/>
          </a:bodyPr>
          <a:lstStyle/>
          <a:p>
            <a:pPr algn="ctr"/>
            <a:r>
              <a:rPr lang="nl-NL" sz="3600" b="1" dirty="0">
                <a:solidFill>
                  <a:schemeClr val="accent1">
                    <a:lumMod val="75000"/>
                  </a:schemeClr>
                </a:solidFill>
              </a:rPr>
              <a:t>De collecte in deze dienst is bestemd voor de diaconie. </a:t>
            </a:r>
          </a:p>
          <a:p>
            <a:endParaRPr lang="nl-NL" sz="3600" b="1" dirty="0">
              <a:solidFill>
                <a:schemeClr val="accent1">
                  <a:lumMod val="75000"/>
                </a:schemeClr>
              </a:solidFill>
            </a:endParaRPr>
          </a:p>
        </p:txBody>
      </p:sp>
      <p:sp>
        <p:nvSpPr>
          <p:cNvPr id="5" name="Tekstvak 4">
            <a:extLst>
              <a:ext uri="{FF2B5EF4-FFF2-40B4-BE49-F238E27FC236}">
                <a16:creationId xmlns:a16="http://schemas.microsoft.com/office/drawing/2014/main" id="{E9EB678E-E6B4-A70F-92B1-3CA30EB5193A}"/>
              </a:ext>
            </a:extLst>
          </p:cNvPr>
          <p:cNvSpPr txBox="1"/>
          <p:nvPr/>
        </p:nvSpPr>
        <p:spPr>
          <a:xfrm>
            <a:off x="1782146" y="5115293"/>
            <a:ext cx="5579706" cy="1231106"/>
          </a:xfrm>
          <a:prstGeom prst="rect">
            <a:avLst/>
          </a:prstGeom>
          <a:noFill/>
        </p:spPr>
        <p:txBody>
          <a:bodyPr wrap="square" rtlCol="0">
            <a:spAutoFit/>
          </a:bodyPr>
          <a:lstStyle/>
          <a:p>
            <a:pPr algn="ctr"/>
            <a:r>
              <a:rPr lang="nl-NL" sz="2800" b="1" dirty="0">
                <a:solidFill>
                  <a:schemeClr val="accent1">
                    <a:lumMod val="75000"/>
                  </a:schemeClr>
                </a:solidFill>
              </a:rPr>
              <a:t>Via de </a:t>
            </a:r>
            <a:r>
              <a:rPr lang="nl-NL" sz="2800" b="1" dirty="0" err="1">
                <a:solidFill>
                  <a:schemeClr val="accent1">
                    <a:lumMod val="75000"/>
                  </a:schemeClr>
                </a:solidFill>
              </a:rPr>
              <a:t>Scipio</a:t>
            </a:r>
            <a:r>
              <a:rPr lang="nl-NL" sz="2800" b="1" dirty="0">
                <a:solidFill>
                  <a:schemeClr val="accent1">
                    <a:lumMod val="75000"/>
                  </a:schemeClr>
                </a:solidFill>
              </a:rPr>
              <a:t>-app van de Mariakerk kunt u thuis of in de kerk ook geven.</a:t>
            </a:r>
          </a:p>
          <a:p>
            <a:pPr algn="ctr"/>
            <a:endParaRPr lang="nl-NL" dirty="0"/>
          </a:p>
        </p:txBody>
      </p:sp>
      <p:pic>
        <p:nvPicPr>
          <p:cNvPr id="7" name="Afbeelding 6" descr="Afbeelding met Graphics, logo, Lettertype, symbool&#10;&#10;Automatisch gegenereerde beschrijving">
            <a:extLst>
              <a:ext uri="{FF2B5EF4-FFF2-40B4-BE49-F238E27FC236}">
                <a16:creationId xmlns:a16="http://schemas.microsoft.com/office/drawing/2014/main" id="{F36E3CEC-BB11-140B-6E5B-4331647EC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480" y="4985228"/>
            <a:ext cx="1446245" cy="1361171"/>
          </a:xfrm>
          <a:prstGeom prst="rect">
            <a:avLst/>
          </a:prstGeom>
        </p:spPr>
      </p:pic>
      <p:sp>
        <p:nvSpPr>
          <p:cNvPr id="8" name="Tekstvak 7">
            <a:extLst>
              <a:ext uri="{FF2B5EF4-FFF2-40B4-BE49-F238E27FC236}">
                <a16:creationId xmlns:a16="http://schemas.microsoft.com/office/drawing/2014/main" id="{5CA8F539-F62D-0468-04A4-AE5633CD6167}"/>
              </a:ext>
            </a:extLst>
          </p:cNvPr>
          <p:cNvSpPr txBox="1"/>
          <p:nvPr/>
        </p:nvSpPr>
        <p:spPr>
          <a:xfrm>
            <a:off x="1264294" y="3569418"/>
            <a:ext cx="6774025" cy="954107"/>
          </a:xfrm>
          <a:prstGeom prst="rect">
            <a:avLst/>
          </a:prstGeom>
          <a:noFill/>
        </p:spPr>
        <p:txBody>
          <a:bodyPr wrap="square" rtlCol="0">
            <a:spAutoFit/>
          </a:bodyPr>
          <a:lstStyle/>
          <a:p>
            <a:pPr algn="ctr"/>
            <a:r>
              <a:rPr lang="nl-NL" sz="2800" b="1" dirty="0">
                <a:solidFill>
                  <a:schemeClr val="accent1">
                    <a:lumMod val="75000"/>
                  </a:schemeClr>
                </a:solidFill>
              </a:rPr>
              <a:t>De collecte bij de uitgang is bestemd voor de instandhouding van het kerkgebouw.</a:t>
            </a:r>
          </a:p>
        </p:txBody>
      </p:sp>
    </p:spTree>
    <p:extLst>
      <p:ext uri="{BB962C8B-B14F-4D97-AF65-F5344CB8AC3E}">
        <p14:creationId xmlns:p14="http://schemas.microsoft.com/office/powerpoint/2010/main" val="15343037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D9C61C-B73E-4AE4-A3BD-2330900775C4}"/>
              </a:ext>
            </a:extLst>
          </p:cNvPr>
          <p:cNvSpPr>
            <a:spLocks noGrp="1"/>
          </p:cNvSpPr>
          <p:nvPr>
            <p:ph type="title"/>
          </p:nvPr>
        </p:nvSpPr>
        <p:spPr/>
        <p:txBody>
          <a:bodyPr/>
          <a:lstStyle/>
          <a:p>
            <a:endParaRPr lang="nl-NL"/>
          </a:p>
        </p:txBody>
      </p:sp>
      <p:graphicFrame>
        <p:nvGraphicFramePr>
          <p:cNvPr id="4" name="Tijdelijke aanduiding voor inhoud 3">
            <a:hlinkClick r:id="" action="ppaction://ole?verb=0"/>
            <a:extLst>
              <a:ext uri="{FF2B5EF4-FFF2-40B4-BE49-F238E27FC236}">
                <a16:creationId xmlns:a16="http://schemas.microsoft.com/office/drawing/2014/main" id="{688CBBAB-0DA3-4F89-8C79-1BE2F0CF09E0}"/>
              </a:ext>
            </a:extLst>
          </p:cNvPr>
          <p:cNvGraphicFramePr>
            <a:graphicFrameLocks noGrp="1" noChangeAspect="1"/>
          </p:cNvGraphicFramePr>
          <p:nvPr>
            <p:ph idx="1"/>
          </p:nvPr>
        </p:nvGraphicFramePr>
        <p:xfrm>
          <a:off x="168442" y="68011"/>
          <a:ext cx="8807116" cy="6633578"/>
        </p:xfrm>
        <a:graphic>
          <a:graphicData uri="http://schemas.openxmlformats.org/presentationml/2006/ole">
            <mc:AlternateContent xmlns:mc="http://schemas.openxmlformats.org/markup-compatibility/2006">
              <mc:Choice xmlns:v="urn:schemas-microsoft-com:vml" Requires="v">
                <p:oleObj name="Presentation" r:id="rId2" imgW="4572180" imgH="3428972" progId="PowerPoint.Show.12">
                  <p:embed/>
                </p:oleObj>
              </mc:Choice>
              <mc:Fallback>
                <p:oleObj name="Presentation" r:id="rId2" imgW="4572180" imgH="3428972" progId="PowerPoint.Show.12">
                  <p:embed/>
                  <p:pic>
                    <p:nvPicPr>
                      <p:cNvPr id="4" name="Tijdelijke aanduiding voor inhoud 3">
                        <a:hlinkClick r:id="" action="ppaction://ole?verb=0"/>
                        <a:extLst>
                          <a:ext uri="{FF2B5EF4-FFF2-40B4-BE49-F238E27FC236}">
                            <a16:creationId xmlns:a16="http://schemas.microsoft.com/office/drawing/2014/main" id="{688CBBAB-0DA3-4F89-8C79-1BE2F0CF09E0}"/>
                          </a:ext>
                        </a:extLst>
                      </p:cNvPr>
                      <p:cNvPicPr/>
                      <p:nvPr/>
                    </p:nvPicPr>
                    <p:blipFill>
                      <a:blip r:embed="rId3"/>
                      <a:stretch>
                        <a:fillRect/>
                      </a:stretch>
                    </p:blipFill>
                    <p:spPr>
                      <a:xfrm>
                        <a:off x="168442" y="68011"/>
                        <a:ext cx="8807116" cy="6633578"/>
                      </a:xfrm>
                      <a:prstGeom prst="rect">
                        <a:avLst/>
                      </a:prstGeom>
                    </p:spPr>
                  </p:pic>
                </p:oleObj>
              </mc:Fallback>
            </mc:AlternateContent>
          </a:graphicData>
        </a:graphic>
      </p:graphicFrame>
    </p:spTree>
    <p:extLst>
      <p:ext uri="{BB962C8B-B14F-4D97-AF65-F5344CB8AC3E}">
        <p14:creationId xmlns:p14="http://schemas.microsoft.com/office/powerpoint/2010/main" val="34872124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AD403-9E04-42A7-83BD-EF8AC41A07D6}"/>
              </a:ext>
            </a:extLst>
          </p:cNvPr>
          <p:cNvSpPr>
            <a:spLocks noGrp="1"/>
          </p:cNvSpPr>
          <p:nvPr>
            <p:ph type="title"/>
          </p:nvPr>
        </p:nvSpPr>
        <p:spPr/>
        <p:txBody>
          <a:bodyPr>
            <a:normAutofit/>
          </a:bodyPr>
          <a:lstStyle/>
          <a:p>
            <a:r>
              <a:rPr lang="nl-NL" sz="3600" b="1" dirty="0">
                <a:latin typeface="+mn-lt"/>
              </a:rPr>
              <a:t>Slotlied </a:t>
            </a:r>
            <a:r>
              <a:rPr lang="nl-NL" sz="3600" b="1" dirty="0" err="1">
                <a:latin typeface="+mn-lt"/>
              </a:rPr>
              <a:t>Opw</a:t>
            </a:r>
            <a:r>
              <a:rPr lang="nl-NL" sz="3600" b="1" dirty="0">
                <a:latin typeface="+mn-lt"/>
              </a:rPr>
              <a:t>. 789 “U leert me lopen op het water”</a:t>
            </a:r>
          </a:p>
        </p:txBody>
      </p:sp>
      <p:sp>
        <p:nvSpPr>
          <p:cNvPr id="3" name="Tijdelijke aanduiding voor inhoud 2">
            <a:extLst>
              <a:ext uri="{FF2B5EF4-FFF2-40B4-BE49-F238E27FC236}">
                <a16:creationId xmlns:a16="http://schemas.microsoft.com/office/drawing/2014/main" id="{248CA16F-5642-4C68-9A1A-563C66173155}"/>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5927840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jdelijke aanduiding voor inhoud 2">
            <a:extLst>
              <a:ext uri="{FF2B5EF4-FFF2-40B4-BE49-F238E27FC236}">
                <a16:creationId xmlns:a16="http://schemas.microsoft.com/office/drawing/2014/main" id="{72684DC7-7656-44FB-AAA4-6871372B6748}"/>
              </a:ext>
            </a:extLst>
          </p:cNvPr>
          <p:cNvSpPr>
            <a:spLocks noGrp="1"/>
          </p:cNvSpPr>
          <p:nvPr>
            <p:ph idx="1"/>
          </p:nvPr>
        </p:nvSpPr>
        <p:spPr>
          <a:xfrm>
            <a:off x="457200" y="642938"/>
            <a:ext cx="7886700" cy="4351337"/>
          </a:xfrm>
        </p:spPr>
        <p:txBody>
          <a:bodyPr/>
          <a:lstStyle/>
          <a:p>
            <a:pPr marL="0" indent="0" eaLnBrk="1" hangingPunct="1">
              <a:buFont typeface="Arial" panose="020B0604020202020204" pitchFamily="34" charset="0"/>
              <a:buNone/>
            </a:pPr>
            <a:endParaRPr lang="nl-NL" altLang="nl-NL" sz="4000" dirty="0"/>
          </a:p>
          <a:p>
            <a:pPr marL="0" indent="0" eaLnBrk="1" hangingPunct="1">
              <a:buFont typeface="Arial" panose="020B0604020202020204" pitchFamily="34" charset="0"/>
              <a:buNone/>
            </a:pPr>
            <a:r>
              <a:rPr lang="nl-NL" altLang="nl-NL" sz="3600" dirty="0"/>
              <a:t>U leert me lopen op het water</a:t>
            </a:r>
            <a:br>
              <a:rPr lang="nl-NL" altLang="nl-NL" sz="3600" dirty="0"/>
            </a:br>
            <a:r>
              <a:rPr lang="nl-NL" altLang="nl-NL" sz="3600" dirty="0"/>
              <a:t>de oceaan is weids en diep</a:t>
            </a:r>
            <a:br>
              <a:rPr lang="nl-NL" altLang="nl-NL" sz="3600" dirty="0"/>
            </a:br>
            <a:r>
              <a:rPr lang="nl-NL" altLang="nl-NL" sz="3600" dirty="0"/>
              <a:t>U vraagt me alles los te laten</a:t>
            </a:r>
            <a:br>
              <a:rPr lang="nl-NL" altLang="nl-NL" sz="3600" dirty="0"/>
            </a:br>
            <a:r>
              <a:rPr lang="nl-NL" altLang="nl-NL" sz="3600" dirty="0"/>
              <a:t>daar vind ik U, en ik twijfel niet.</a:t>
            </a:r>
            <a:br>
              <a:rPr lang="nl-NL" altLang="nl-NL" sz="3600" dirty="0"/>
            </a:br>
            <a:endParaRPr lang="nl-NL" altLang="nl-NL" sz="36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inhoud 2">
            <a:extLst>
              <a:ext uri="{FF2B5EF4-FFF2-40B4-BE49-F238E27FC236}">
                <a16:creationId xmlns:a16="http://schemas.microsoft.com/office/drawing/2014/main" id="{C17A21B0-0723-428F-AD75-DF059230981E}"/>
              </a:ext>
            </a:extLst>
          </p:cNvPr>
          <p:cNvSpPr>
            <a:spLocks noGrp="1"/>
          </p:cNvSpPr>
          <p:nvPr>
            <p:ph idx="1"/>
          </p:nvPr>
        </p:nvSpPr>
        <p:spPr>
          <a:xfrm>
            <a:off x="338138" y="523875"/>
            <a:ext cx="7886700" cy="4351338"/>
          </a:xfrm>
        </p:spPr>
        <p:txBody>
          <a:bodyPr>
            <a:normAutofit/>
          </a:bodyPr>
          <a:lstStyle/>
          <a:p>
            <a:pPr marL="0" indent="0" eaLnBrk="1" hangingPunct="1">
              <a:buFont typeface="Arial" panose="020B0604020202020204" pitchFamily="34" charset="0"/>
              <a:buNone/>
            </a:pPr>
            <a:r>
              <a:rPr lang="nl-NL" altLang="nl-NL" sz="3600" dirty="0"/>
              <a:t>En als de golven overslaan</a:t>
            </a:r>
            <a:br>
              <a:rPr lang="nl-NL" altLang="nl-NL" sz="3600" dirty="0"/>
            </a:br>
            <a:r>
              <a:rPr lang="nl-NL" altLang="nl-NL" sz="3600" dirty="0"/>
              <a:t>dan blijf ik hopen op uw Naam.</a:t>
            </a:r>
            <a:br>
              <a:rPr lang="nl-NL" altLang="nl-NL" sz="3600" dirty="0"/>
            </a:br>
            <a:r>
              <a:rPr lang="nl-NL" altLang="nl-NL" sz="3600" dirty="0"/>
              <a:t>Mijn ziel vindt rust</a:t>
            </a:r>
            <a:br>
              <a:rPr lang="nl-NL" altLang="nl-NL" sz="3600" dirty="0"/>
            </a:br>
            <a:r>
              <a:rPr lang="nl-NL" altLang="nl-NL" sz="3600" dirty="0"/>
              <a:t>want in de storm bent U dichtbij</a:t>
            </a:r>
            <a:br>
              <a:rPr lang="nl-NL" altLang="nl-NL" sz="3600" dirty="0"/>
            </a:br>
            <a:r>
              <a:rPr lang="nl-NL" altLang="nl-NL" sz="3600" dirty="0"/>
              <a:t>ik ben van U, en U van mij.</a:t>
            </a:r>
            <a:br>
              <a:rPr lang="nl-NL" altLang="nl-NL" sz="3600" dirty="0"/>
            </a:br>
            <a:endParaRPr lang="nl-NL" altLang="nl-NL" sz="36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inhoud 2">
            <a:extLst>
              <a:ext uri="{FF2B5EF4-FFF2-40B4-BE49-F238E27FC236}">
                <a16:creationId xmlns:a16="http://schemas.microsoft.com/office/drawing/2014/main" id="{E7BF9084-812C-425A-B5A7-62FE8459D744}"/>
              </a:ext>
            </a:extLst>
          </p:cNvPr>
          <p:cNvSpPr>
            <a:spLocks noGrp="1"/>
          </p:cNvSpPr>
          <p:nvPr>
            <p:ph idx="1"/>
          </p:nvPr>
        </p:nvSpPr>
        <p:spPr>
          <a:xfrm>
            <a:off x="628650" y="612775"/>
            <a:ext cx="7886700" cy="5564188"/>
          </a:xfrm>
        </p:spPr>
        <p:txBody>
          <a:bodyPr/>
          <a:lstStyle/>
          <a:p>
            <a:pPr marL="0" indent="0" eaLnBrk="1" hangingPunct="1">
              <a:buFont typeface="Arial" panose="020B0604020202020204" pitchFamily="34" charset="0"/>
              <a:buNone/>
            </a:pPr>
            <a:r>
              <a:rPr lang="nl-NL" altLang="nl-NL" sz="3600" dirty="0"/>
              <a:t>De diepste zee is vol genade</a:t>
            </a:r>
            <a:br>
              <a:rPr lang="nl-NL" altLang="nl-NL" sz="3600" dirty="0"/>
            </a:br>
            <a:r>
              <a:rPr lang="nl-NL" altLang="nl-NL" sz="3600" dirty="0"/>
              <a:t>Uw sterke hand die houdt mij vast</a:t>
            </a:r>
            <a:br>
              <a:rPr lang="nl-NL" altLang="nl-NL" sz="3600" dirty="0"/>
            </a:br>
            <a:r>
              <a:rPr lang="nl-NL" altLang="nl-NL" sz="3600" dirty="0"/>
              <a:t>en als mijn voeten zouden falen</a:t>
            </a:r>
            <a:br>
              <a:rPr lang="nl-NL" altLang="nl-NL" sz="3600" dirty="0"/>
            </a:br>
            <a:r>
              <a:rPr lang="nl-NL" altLang="nl-NL" sz="3600" dirty="0"/>
              <a:t>dan faalt U niet, want Uw trouw houdt stand.</a:t>
            </a:r>
            <a:br>
              <a:rPr lang="nl-NL" altLang="nl-NL" sz="3600" dirty="0"/>
            </a:br>
            <a:br>
              <a:rPr lang="nl-NL" altLang="nl-NL" dirty="0"/>
            </a:br>
            <a:endParaRPr lang="nl-NL" altLang="nl-NL"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inhoud 2">
            <a:extLst>
              <a:ext uri="{FF2B5EF4-FFF2-40B4-BE49-F238E27FC236}">
                <a16:creationId xmlns:a16="http://schemas.microsoft.com/office/drawing/2014/main" id="{5E6B5BED-E34C-4CE3-8243-B745A4AC8184}"/>
              </a:ext>
            </a:extLst>
          </p:cNvPr>
          <p:cNvSpPr>
            <a:spLocks noGrp="1"/>
          </p:cNvSpPr>
          <p:nvPr>
            <p:ph idx="1"/>
          </p:nvPr>
        </p:nvSpPr>
        <p:spPr>
          <a:xfrm>
            <a:off x="628650" y="688975"/>
            <a:ext cx="7886700" cy="5487988"/>
          </a:xfrm>
        </p:spPr>
        <p:txBody>
          <a:bodyPr>
            <a:normAutofit/>
          </a:bodyPr>
          <a:lstStyle/>
          <a:p>
            <a:pPr marL="0" indent="0" eaLnBrk="1" hangingPunct="1">
              <a:buFont typeface="Arial" panose="020B0604020202020204" pitchFamily="34" charset="0"/>
              <a:buNone/>
            </a:pPr>
            <a:r>
              <a:rPr lang="nl-NL" altLang="nl-NL" sz="3600" dirty="0"/>
              <a:t>En als de golven overslaan</a:t>
            </a:r>
            <a:br>
              <a:rPr lang="nl-NL" altLang="nl-NL" sz="3600" dirty="0"/>
            </a:br>
            <a:r>
              <a:rPr lang="nl-NL" altLang="nl-NL" sz="3600" dirty="0"/>
              <a:t>dan blijf ik hopen op Uw Naam.</a:t>
            </a:r>
            <a:br>
              <a:rPr lang="nl-NL" altLang="nl-NL" sz="3600" dirty="0"/>
            </a:br>
            <a:r>
              <a:rPr lang="nl-NL" altLang="nl-NL" sz="3600" dirty="0"/>
              <a:t>Mijn ziel vindt rust</a:t>
            </a:r>
            <a:br>
              <a:rPr lang="nl-NL" altLang="nl-NL" sz="3600" dirty="0"/>
            </a:br>
            <a:r>
              <a:rPr lang="nl-NL" altLang="nl-NL" sz="3600" dirty="0"/>
              <a:t>want in de storm bent U dichtbij</a:t>
            </a:r>
            <a:br>
              <a:rPr lang="nl-NL" altLang="nl-NL" sz="3600" dirty="0"/>
            </a:br>
            <a:r>
              <a:rPr lang="nl-NL" altLang="nl-NL" sz="3600" dirty="0"/>
              <a:t>Ik ben van U, en U van mij.</a:t>
            </a:r>
            <a:br>
              <a:rPr lang="nl-NL" altLang="nl-NL" sz="3600" dirty="0"/>
            </a:br>
            <a:endParaRPr lang="nl-NL" altLang="nl-NL" sz="36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inhoud 2">
            <a:extLst>
              <a:ext uri="{FF2B5EF4-FFF2-40B4-BE49-F238E27FC236}">
                <a16:creationId xmlns:a16="http://schemas.microsoft.com/office/drawing/2014/main" id="{DE0824A8-5622-447E-8378-DAE86995E8FE}"/>
              </a:ext>
            </a:extLst>
          </p:cNvPr>
          <p:cNvSpPr>
            <a:spLocks noGrp="1"/>
          </p:cNvSpPr>
          <p:nvPr>
            <p:ph idx="1"/>
          </p:nvPr>
        </p:nvSpPr>
        <p:spPr>
          <a:xfrm>
            <a:off x="628650" y="677863"/>
            <a:ext cx="7886700" cy="5499100"/>
          </a:xfrm>
        </p:spPr>
        <p:txBody>
          <a:bodyPr>
            <a:normAutofit lnSpcReduction="10000"/>
          </a:bodyPr>
          <a:lstStyle/>
          <a:p>
            <a:pPr marL="0" indent="0" eaLnBrk="1" hangingPunct="1">
              <a:buFont typeface="Arial" panose="020B0604020202020204" pitchFamily="34" charset="0"/>
              <a:buNone/>
            </a:pPr>
            <a:r>
              <a:rPr lang="nl-NL" altLang="nl-NL" sz="3600" dirty="0"/>
              <a:t>Geest van God leer mij te gaan over de golven</a:t>
            </a:r>
            <a:br>
              <a:rPr lang="nl-NL" altLang="nl-NL" sz="3600" dirty="0"/>
            </a:br>
            <a:r>
              <a:rPr lang="nl-NL" altLang="nl-NL" sz="3600" dirty="0"/>
              <a:t>in vertrouwen U te volgen</a:t>
            </a:r>
            <a:br>
              <a:rPr lang="nl-NL" altLang="nl-NL" sz="3600" dirty="0"/>
            </a:br>
            <a:r>
              <a:rPr lang="nl-NL" altLang="nl-NL" sz="3600" dirty="0"/>
              <a:t>te gaan waar U mij heen leidt.</a:t>
            </a:r>
            <a:br>
              <a:rPr lang="nl-NL" altLang="nl-NL" sz="3600" dirty="0"/>
            </a:br>
            <a:r>
              <a:rPr lang="nl-NL" altLang="nl-NL" sz="3600" dirty="0"/>
              <a:t>Leid me verder dan mijn voeten kunnen dragen</a:t>
            </a:r>
            <a:br>
              <a:rPr lang="nl-NL" altLang="nl-NL" sz="3600" dirty="0"/>
            </a:br>
            <a:r>
              <a:rPr lang="nl-NL" altLang="nl-NL" sz="3600" dirty="0"/>
              <a:t>ik vertrouw op Uw genade</a:t>
            </a:r>
            <a:br>
              <a:rPr lang="nl-NL" altLang="nl-NL" sz="3600" dirty="0"/>
            </a:br>
            <a:r>
              <a:rPr lang="nl-NL" altLang="nl-NL" sz="3600" dirty="0"/>
              <a:t>want ik ben in Uw nabijheid</a:t>
            </a:r>
            <a:br>
              <a:rPr lang="nl-NL" altLang="nl-NL" sz="3600" dirty="0"/>
            </a:br>
            <a:r>
              <a:rPr lang="nl-NL" altLang="nl-NL" sz="3600" dirty="0"/>
              <a:t>(4x)</a:t>
            </a:r>
            <a:br>
              <a:rPr lang="nl-NL" altLang="nl-NL" sz="3600" dirty="0"/>
            </a:br>
            <a:br>
              <a:rPr lang="nl-NL" altLang="nl-NL" sz="4000" b="1" dirty="0"/>
            </a:br>
            <a:endParaRPr lang="nl-NL" altLang="nl-NL" sz="4000" b="1"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jdelijke aanduiding voor inhoud 2">
            <a:extLst>
              <a:ext uri="{FF2B5EF4-FFF2-40B4-BE49-F238E27FC236}">
                <a16:creationId xmlns:a16="http://schemas.microsoft.com/office/drawing/2014/main" id="{5A04222A-5487-4231-8F15-AA3DC915BADA}"/>
              </a:ext>
            </a:extLst>
          </p:cNvPr>
          <p:cNvSpPr>
            <a:spLocks noGrp="1"/>
          </p:cNvSpPr>
          <p:nvPr>
            <p:ph idx="1"/>
          </p:nvPr>
        </p:nvSpPr>
        <p:spPr>
          <a:xfrm>
            <a:off x="628650" y="774700"/>
            <a:ext cx="7886700" cy="5402263"/>
          </a:xfrm>
        </p:spPr>
        <p:txBody>
          <a:bodyPr/>
          <a:lstStyle/>
          <a:p>
            <a:pPr marL="0" indent="0" eaLnBrk="1" hangingPunct="1">
              <a:buFont typeface="Arial" panose="020B0604020202020204" pitchFamily="34" charset="0"/>
              <a:buNone/>
            </a:pPr>
            <a:r>
              <a:rPr lang="nl-NL" altLang="nl-NL" sz="3600" dirty="0"/>
              <a:t>En als de golven overslaan</a:t>
            </a:r>
            <a:br>
              <a:rPr lang="nl-NL" altLang="nl-NL" sz="3600" dirty="0"/>
            </a:br>
            <a:r>
              <a:rPr lang="nl-NL" altLang="nl-NL" sz="3600" dirty="0"/>
              <a:t>dan blijf ik hopen op uw Naam.</a:t>
            </a:r>
            <a:br>
              <a:rPr lang="nl-NL" altLang="nl-NL" sz="3600" dirty="0"/>
            </a:br>
            <a:r>
              <a:rPr lang="nl-NL" altLang="nl-NL" sz="3600" dirty="0"/>
              <a:t>Mijn ziel vindt rust</a:t>
            </a:r>
            <a:br>
              <a:rPr lang="nl-NL" altLang="nl-NL" sz="3600" dirty="0"/>
            </a:br>
            <a:r>
              <a:rPr lang="nl-NL" altLang="nl-NL" sz="3600" dirty="0"/>
              <a:t>want in de storm bent U dichtbij</a:t>
            </a:r>
            <a:br>
              <a:rPr lang="nl-NL" altLang="nl-NL" sz="3600" dirty="0"/>
            </a:br>
            <a:r>
              <a:rPr lang="nl-NL" altLang="nl-NL" sz="3600" dirty="0"/>
              <a:t>Ik ben van U, en U van mij.</a:t>
            </a:r>
          </a:p>
          <a:p>
            <a:pPr marL="0" indent="0" eaLnBrk="1" hangingPunct="1">
              <a:buFont typeface="Arial" panose="020B0604020202020204" pitchFamily="34" charset="0"/>
              <a:buNone/>
            </a:pPr>
            <a:endParaRPr lang="nl-NL" altLang="nl-NL" sz="40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301604-D191-4BE9-975D-5DE5B12E155F}"/>
              </a:ext>
            </a:extLst>
          </p:cNvPr>
          <p:cNvSpPr>
            <a:spLocks noGrp="1"/>
          </p:cNvSpPr>
          <p:nvPr>
            <p:ph type="title"/>
          </p:nvPr>
        </p:nvSpPr>
        <p:spPr/>
        <p:txBody>
          <a:bodyPr>
            <a:normAutofit/>
          </a:bodyPr>
          <a:lstStyle/>
          <a:p>
            <a:r>
              <a:rPr lang="nl-NL" sz="3600" b="1" dirty="0">
                <a:latin typeface="+mn-lt"/>
              </a:rPr>
              <a:t>Zegen</a:t>
            </a:r>
          </a:p>
        </p:txBody>
      </p:sp>
      <p:sp>
        <p:nvSpPr>
          <p:cNvPr id="3" name="Tijdelijke aanduiding voor inhoud 2">
            <a:extLst>
              <a:ext uri="{FF2B5EF4-FFF2-40B4-BE49-F238E27FC236}">
                <a16:creationId xmlns:a16="http://schemas.microsoft.com/office/drawing/2014/main" id="{F623A079-83F7-408A-8F44-98B0CD510FEB}"/>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4277047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16088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72DD1EC-D548-47A7-B447-02395B5BC08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41576" y="4211556"/>
            <a:ext cx="3197491" cy="2131660"/>
          </a:xfrm>
        </p:spPr>
      </p:pic>
      <p:sp>
        <p:nvSpPr>
          <p:cNvPr id="6" name="Tekstvak 5">
            <a:extLst>
              <a:ext uri="{FF2B5EF4-FFF2-40B4-BE49-F238E27FC236}">
                <a16:creationId xmlns:a16="http://schemas.microsoft.com/office/drawing/2014/main" id="{B69BAB3A-0948-44BC-AB92-82FE45D41F77}"/>
              </a:ext>
            </a:extLst>
          </p:cNvPr>
          <p:cNvSpPr txBox="1"/>
          <p:nvPr/>
        </p:nvSpPr>
        <p:spPr>
          <a:xfrm>
            <a:off x="833377" y="1377387"/>
            <a:ext cx="7306576" cy="1754326"/>
          </a:xfrm>
          <a:prstGeom prst="rect">
            <a:avLst/>
          </a:prstGeom>
          <a:noFill/>
        </p:spPr>
        <p:txBody>
          <a:bodyPr wrap="square" rtlCol="0">
            <a:spAutoFit/>
          </a:bodyPr>
          <a:lstStyle/>
          <a:p>
            <a:r>
              <a:rPr lang="nl-NL" sz="3600" dirty="0"/>
              <a:t>Koffie, thee en limonade staan klaar </a:t>
            </a:r>
          </a:p>
          <a:p>
            <a:r>
              <a:rPr lang="nl-NL" sz="3600" dirty="0"/>
              <a:t>in de Voorhof.</a:t>
            </a:r>
          </a:p>
          <a:p>
            <a:r>
              <a:rPr lang="nl-NL" sz="3600" dirty="0"/>
              <a:t>Ook gasten zijn van harte welkom.</a:t>
            </a:r>
          </a:p>
        </p:txBody>
      </p:sp>
    </p:spTree>
    <p:extLst>
      <p:ext uri="{BB962C8B-B14F-4D97-AF65-F5344CB8AC3E}">
        <p14:creationId xmlns:p14="http://schemas.microsoft.com/office/powerpoint/2010/main" val="1794474496"/>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1418</TotalTime>
  <Words>1561</Words>
  <Application>Microsoft Office PowerPoint</Application>
  <PresentationFormat>Diavoorstelling (4:3)</PresentationFormat>
  <Paragraphs>89</Paragraphs>
  <Slides>90</Slides>
  <Notes>0</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90</vt:i4>
      </vt:variant>
    </vt:vector>
  </HeadingPairs>
  <TitlesOfParts>
    <vt:vector size="96" baseType="lpstr">
      <vt:lpstr>Arial</vt:lpstr>
      <vt:lpstr>Calibri</vt:lpstr>
      <vt:lpstr>Calibri Light</vt:lpstr>
      <vt:lpstr>Times New Roman</vt:lpstr>
      <vt:lpstr>Kantoorthema</vt:lpstr>
      <vt:lpstr>Presentation</vt:lpstr>
      <vt:lpstr>Welkom</vt:lpstr>
      <vt:lpstr>PowerPoint-presentatie</vt:lpstr>
      <vt:lpstr>De Raad van Kerken Vollenhove/Sint Jansklooster organiseert op zes zaterdagen in de 40-dagen periode voor Pasen, een wandeling in de omgeving van Vollenhove.</vt:lpstr>
      <vt:lpstr>PowerPoint-presentatie</vt:lpstr>
      <vt:lpstr>PowerPoint-presentatie</vt:lpstr>
      <vt:lpstr>Welkom</vt:lpstr>
      <vt:lpstr>NLB 839 “Ik danste die morgen”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Welkom, mededelingen</vt:lpstr>
      <vt:lpstr>Intochtslied NLB 78:1 en 5 “Mijn volk, ik ga geheimen openleggen”</vt:lpstr>
      <vt:lpstr>PowerPoint-presentatie</vt:lpstr>
      <vt:lpstr>PowerPoint-presentatie</vt:lpstr>
      <vt:lpstr>PowerPoint-presentatie</vt:lpstr>
      <vt:lpstr>PowerPoint-presentatie</vt:lpstr>
      <vt:lpstr>Stil gebed, votum, groet</vt:lpstr>
      <vt:lpstr>Inleidende woorden</vt:lpstr>
      <vt:lpstr>   Zingen “God wij zijn nu hier gekomen”   (melodie Ps. 8.  couplet 1 Vocaal  couplet 2 gemeente couplet 3 Vocaal, couplet 4 samen) </vt:lpstr>
      <vt:lpstr>PowerPoint-presentatie</vt:lpstr>
      <vt:lpstr>PowerPoint-presentatie</vt:lpstr>
      <vt:lpstr>PowerPoint-presentatie</vt:lpstr>
      <vt:lpstr>PowerPoint-presentatie</vt:lpstr>
      <vt:lpstr>Drempelgebed </vt:lpstr>
      <vt:lpstr>Woorden voor onderweg</vt:lpstr>
      <vt:lpstr>   Loflied NLB 908: 1, 2, 6 en 7 “Ik heb U lief, o mijn beminde” Couplet 1 en 2 Vocaal Couplet 6 gemeente Couplet 7 samen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Gebed bij opening Schrift</vt:lpstr>
      <vt:lpstr>Kinderen naar nevendienst</vt:lpstr>
      <vt:lpstr>Lezing Openbaring 15: 2-4,  7: 9-17</vt:lpstr>
      <vt:lpstr>PowerPoint-presentatie</vt:lpstr>
      <vt:lpstr>PowerPoint-presentatie</vt:lpstr>
      <vt:lpstr>PowerPoint-presentatie</vt:lpstr>
      <vt:lpstr>PowerPoint-presentatie</vt:lpstr>
      <vt:lpstr>PowerPoint-presentatie</vt:lpstr>
      <vt:lpstr>Overdenking </vt:lpstr>
      <vt:lpstr>PowerPoint-presentatie</vt:lpstr>
      <vt:lpstr>Muzikale overdenking</vt:lpstr>
      <vt:lpstr>NLB 753: 1 en 2 “Er is een land van louter licht”</vt:lpstr>
      <vt:lpstr>PowerPoint-presentatie</vt:lpstr>
      <vt:lpstr>PowerPoint-presentatie</vt:lpstr>
      <vt:lpstr>Gezang 467: 1 en 4 “O Eeuw’ge Vader, sterk in macht”</vt:lpstr>
      <vt:lpstr>PowerPoint-presentatie</vt:lpstr>
      <vt:lpstr>PowerPoint-presentatie</vt:lpstr>
      <vt:lpstr>PowerPoint-presentatie</vt:lpstr>
      <vt:lpstr>PowerPoint-presentatie</vt:lpstr>
      <vt:lpstr>“De Zee” ( Toon Hermans)   (gezongen door Vocaal)</vt:lpstr>
      <vt:lpstr>PowerPoint-presentatie</vt:lpstr>
      <vt:lpstr>PowerPoint-presentatie</vt:lpstr>
      <vt:lpstr>NLB 726: 1 en 6 “Hoor, een heilig koor van stemmen)</vt:lpstr>
      <vt:lpstr>PowerPoint-presentatie</vt:lpstr>
      <vt:lpstr>PowerPoint-presentatie</vt:lpstr>
      <vt:lpstr>PowerPoint-presentatie</vt:lpstr>
      <vt:lpstr>PowerPoint-presentatie</vt:lpstr>
      <vt:lpstr>Kinderlied: ELB 420 – Als je bid zal hij je geven</vt:lpstr>
      <vt:lpstr>PowerPoint-presentatie</vt:lpstr>
      <vt:lpstr>PowerPoint-presentatie</vt:lpstr>
      <vt:lpstr>PowerPoint-presentatie</vt:lpstr>
      <vt:lpstr>PowerPoint-presentatie</vt:lpstr>
      <vt:lpstr>PowerPoint-presentatie</vt:lpstr>
      <vt:lpstr>Gebeden, afgewisseld met lied 16 b “Behoed mij, o God”</vt:lpstr>
      <vt:lpstr>PowerPoint-presentatie</vt:lpstr>
      <vt:lpstr>PowerPoint-presentatie</vt:lpstr>
      <vt:lpstr>NLB 369b gezongen “Onze Vader” </vt:lpstr>
      <vt:lpstr>PowerPoint-presentatie</vt:lpstr>
      <vt:lpstr>PowerPoint-presentatie</vt:lpstr>
      <vt:lpstr>PowerPoint-presentatie</vt:lpstr>
      <vt:lpstr>PowerPoint-presentatie</vt:lpstr>
      <vt:lpstr>PowerPoint-presentatie</vt:lpstr>
      <vt:lpstr>Slotlied Opw. 789 “U leert me lopen op het water”</vt:lpstr>
      <vt:lpstr>PowerPoint-presentatie</vt:lpstr>
      <vt:lpstr>PowerPoint-presentatie</vt:lpstr>
      <vt:lpstr>PowerPoint-presentatie</vt:lpstr>
      <vt:lpstr>PowerPoint-presentatie</vt:lpstr>
      <vt:lpstr>PowerPoint-presentatie</vt:lpstr>
      <vt:lpstr>PowerPoint-presentatie</vt:lpstr>
      <vt:lpstr>Zegen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janna korthoef</dc:creator>
  <cp:lastModifiedBy>Mariakerk Vollenhove</cp:lastModifiedBy>
  <cp:revision>275</cp:revision>
  <dcterms:created xsi:type="dcterms:W3CDTF">2021-03-12T10:40:10Z</dcterms:created>
  <dcterms:modified xsi:type="dcterms:W3CDTF">2025-03-16T07:27:33Z</dcterms:modified>
</cp:coreProperties>
</file>