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77"/>
  </p:notesMasterIdLst>
  <p:sldIdLst>
    <p:sldId id="2171" r:id="rId3"/>
    <p:sldId id="2407" r:id="rId4"/>
    <p:sldId id="256" r:id="rId5"/>
    <p:sldId id="1179" r:id="rId6"/>
    <p:sldId id="1180" r:id="rId7"/>
    <p:sldId id="1177" r:id="rId8"/>
    <p:sldId id="1181" r:id="rId9"/>
    <p:sldId id="1182" r:id="rId10"/>
    <p:sldId id="1183" r:id="rId11"/>
    <p:sldId id="1186" r:id="rId12"/>
    <p:sldId id="1185" r:id="rId13"/>
    <p:sldId id="2172" r:id="rId14"/>
    <p:sldId id="2173" r:id="rId15"/>
    <p:sldId id="2174" r:id="rId16"/>
    <p:sldId id="1062" r:id="rId17"/>
    <p:sldId id="1063" r:id="rId18"/>
    <p:sldId id="1064" r:id="rId19"/>
    <p:sldId id="1065" r:id="rId20"/>
    <p:sldId id="2175" r:id="rId21"/>
    <p:sldId id="2176" r:id="rId22"/>
    <p:sldId id="2177" r:id="rId23"/>
    <p:sldId id="2417" r:id="rId24"/>
    <p:sldId id="2418" r:id="rId25"/>
    <p:sldId id="2419" r:id="rId26"/>
    <p:sldId id="2420" r:id="rId27"/>
    <p:sldId id="463" r:id="rId28"/>
    <p:sldId id="2421" r:id="rId29"/>
    <p:sldId id="464" r:id="rId30"/>
    <p:sldId id="465" r:id="rId31"/>
    <p:sldId id="2178" r:id="rId32"/>
    <p:sldId id="2408" r:id="rId33"/>
    <p:sldId id="2414" r:id="rId34"/>
    <p:sldId id="2413" r:id="rId35"/>
    <p:sldId id="2412" r:id="rId36"/>
    <p:sldId id="2411" r:id="rId37"/>
    <p:sldId id="2415" r:id="rId38"/>
    <p:sldId id="2410" r:id="rId39"/>
    <p:sldId id="2416" r:id="rId40"/>
    <p:sldId id="2409" r:id="rId41"/>
    <p:sldId id="2179" r:id="rId42"/>
    <p:sldId id="999" r:id="rId43"/>
    <p:sldId id="335" r:id="rId44"/>
    <p:sldId id="337" r:id="rId45"/>
    <p:sldId id="338" r:id="rId46"/>
    <p:sldId id="2180" r:id="rId47"/>
    <p:sldId id="2181" r:id="rId48"/>
    <p:sldId id="655" r:id="rId49"/>
    <p:sldId id="656" r:id="rId50"/>
    <p:sldId id="657" r:id="rId51"/>
    <p:sldId id="658" r:id="rId52"/>
    <p:sldId id="659" r:id="rId53"/>
    <p:sldId id="2182" r:id="rId54"/>
    <p:sldId id="2183" r:id="rId55"/>
    <p:sldId id="1424" r:id="rId56"/>
    <p:sldId id="1425" r:id="rId57"/>
    <p:sldId id="1432" r:id="rId58"/>
    <p:sldId id="1433" r:id="rId59"/>
    <p:sldId id="1430" r:id="rId60"/>
    <p:sldId id="1434" r:id="rId61"/>
    <p:sldId id="1436" r:id="rId62"/>
    <p:sldId id="1435" r:id="rId63"/>
    <p:sldId id="524" r:id="rId64"/>
    <p:sldId id="2184" r:id="rId65"/>
    <p:sldId id="590" r:id="rId66"/>
    <p:sldId id="593" r:id="rId67"/>
    <p:sldId id="594" r:id="rId68"/>
    <p:sldId id="595" r:id="rId69"/>
    <p:sldId id="596" r:id="rId70"/>
    <p:sldId id="598" r:id="rId71"/>
    <p:sldId id="597" r:id="rId72"/>
    <p:sldId id="599" r:id="rId73"/>
    <p:sldId id="600" r:id="rId74"/>
    <p:sldId id="2185" r:id="rId75"/>
    <p:sldId id="2195"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B3A619-598E-44F5-8C14-913EB0C7558D}" v="21" dt="2025-03-14T13:15:26.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26" autoAdjust="0"/>
    <p:restoredTop sz="94660"/>
  </p:normalViewPr>
  <p:slideViewPr>
    <p:cSldViewPr snapToGrid="0">
      <p:cViewPr varScale="1">
        <p:scale>
          <a:sx n="77" d="100"/>
          <a:sy n="77" d="100"/>
        </p:scale>
        <p:origin x="1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8DC75-4F11-426D-B2CC-7C1A6B6916D7}" type="datetimeFigureOut">
              <a:rPr lang="nl-NL" smtClean="0"/>
              <a:t>15-3-2025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B620A-EC74-44AD-AE39-7A8A29667158}" type="slidenum">
              <a:rPr lang="nl-NL" smtClean="0"/>
              <a:t>‹nr.›</a:t>
            </a:fld>
            <a:endParaRPr lang="nl-NL"/>
          </a:p>
        </p:txBody>
      </p:sp>
    </p:spTree>
    <p:extLst>
      <p:ext uri="{BB962C8B-B14F-4D97-AF65-F5344CB8AC3E}">
        <p14:creationId xmlns:p14="http://schemas.microsoft.com/office/powerpoint/2010/main" val="358773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a14="http://schemas.microsoft.com/office/drawing/2010/main" xmlns=""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39163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a14="http://schemas.microsoft.com/office/drawing/2010/main" xmlns=""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00148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3905C26-EC03-4473-A948-C37DEA7339C6}" type="datetimeFigureOut">
              <a:rPr lang="nl-NL" smtClean="0"/>
              <a:t>15-3-2025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ED8437-7371-4CE5-80D0-286990D7DA21}" type="slidenum">
              <a:rPr lang="nl-NL" smtClean="0"/>
              <a:t>‹nr.›</a:t>
            </a:fld>
            <a:endParaRPr lang="nl-NL"/>
          </a:p>
        </p:txBody>
      </p:sp>
    </p:spTree>
    <p:extLst>
      <p:ext uri="{BB962C8B-B14F-4D97-AF65-F5344CB8AC3E}">
        <p14:creationId xmlns:p14="http://schemas.microsoft.com/office/powerpoint/2010/main" val="194616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3905C26-EC03-4473-A948-C37DEA7339C6}" type="datetimeFigureOut">
              <a:rPr lang="nl-NL" smtClean="0"/>
              <a:t>15-3-2025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ED8437-7371-4CE5-80D0-286990D7DA21}" type="slidenum">
              <a:rPr lang="nl-NL" smtClean="0"/>
              <a:t>‹nr.›</a:t>
            </a:fld>
            <a:endParaRPr lang="nl-NL"/>
          </a:p>
        </p:txBody>
      </p:sp>
    </p:spTree>
    <p:extLst>
      <p:ext uri="{BB962C8B-B14F-4D97-AF65-F5344CB8AC3E}">
        <p14:creationId xmlns:p14="http://schemas.microsoft.com/office/powerpoint/2010/main" val="196227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3905C26-EC03-4473-A948-C37DEA7339C6}" type="datetimeFigureOut">
              <a:rPr lang="nl-NL" smtClean="0"/>
              <a:t>15-3-2025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ED8437-7371-4CE5-80D0-286990D7DA21}" type="slidenum">
              <a:rPr lang="nl-NL" smtClean="0"/>
              <a:t>‹nr.›</a:t>
            </a:fld>
            <a:endParaRPr lang="nl-NL"/>
          </a:p>
        </p:txBody>
      </p:sp>
    </p:spTree>
    <p:extLst>
      <p:ext uri="{BB962C8B-B14F-4D97-AF65-F5344CB8AC3E}">
        <p14:creationId xmlns:p14="http://schemas.microsoft.com/office/powerpoint/2010/main" val="241051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8B3D0-8028-4093-BFCB-F935C4FD7C56}"/>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7CA8D-FABC-4EA3-851C-6E91CE55309E}"/>
              </a:ext>
            </a:extLst>
          </p:cNvPr>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AFC39D-7289-4416-872B-F7EAC3B94E09}"/>
              </a:ext>
            </a:extLst>
          </p:cNvPr>
          <p:cNvSpPr>
            <a:spLocks noGrp="1"/>
          </p:cNvSpPr>
          <p:nvPr>
            <p:ph type="dt" sz="half" idx="10"/>
          </p:nvPr>
        </p:nvSpPr>
        <p:spPr/>
        <p:txBody>
          <a:bodyPr/>
          <a:lstStyle/>
          <a:p>
            <a:fld id="{BE0EFFB2-3961-4BDA-8898-DCA4D31B45A6}" type="datetimeFigureOut">
              <a:rPr lang="nl-NL" smtClean="0"/>
              <a:t>15-3-2025</a:t>
            </a:fld>
            <a:endParaRPr lang="nl-NL"/>
          </a:p>
        </p:txBody>
      </p:sp>
      <p:sp>
        <p:nvSpPr>
          <p:cNvPr id="5" name="Tijdelijke aanduiding voor voettekst 4">
            <a:extLst>
              <a:ext uri="{FF2B5EF4-FFF2-40B4-BE49-F238E27FC236}">
                <a16:creationId xmlns:a16="http://schemas.microsoft.com/office/drawing/2014/main" id="{6F08DA97-AF83-415E-9161-FEB986140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B9412-D864-42B6-B171-591808B329F4}"/>
              </a:ext>
            </a:extLst>
          </p:cNvPr>
          <p:cNvSpPr>
            <a:spLocks noGrp="1"/>
          </p:cNvSpPr>
          <p:nvPr>
            <p:ph type="sldNum" sz="quarter" idx="12"/>
          </p:nvPr>
        </p:nvSpPr>
        <p:spPr/>
        <p:txBody>
          <a:bodyPr/>
          <a:lstStyle/>
          <a:p>
            <a:fld id="{BC7E3F6B-80C2-4F1C-8CBF-34D0F9677979}" type="slidenum">
              <a:rPr lang="nl-NL" smtClean="0"/>
              <a:t>‹nr.›</a:t>
            </a:fld>
            <a:endParaRPr lang="nl-NL"/>
          </a:p>
        </p:txBody>
      </p:sp>
    </p:spTree>
    <p:extLst>
      <p:ext uri="{BB962C8B-B14F-4D97-AF65-F5344CB8AC3E}">
        <p14:creationId xmlns:p14="http://schemas.microsoft.com/office/powerpoint/2010/main" val="4171566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B14E9F8-FCDD-41EF-B464-F5588937DB16}" type="datetimeFigureOut">
              <a:rPr lang="nl-NL" smtClean="0"/>
              <a:t>15-3-2025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1323106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14E9F8-FCDD-41EF-B464-F5588937DB16}" type="datetimeFigureOut">
              <a:rPr lang="nl-NL" smtClean="0"/>
              <a:t>15-3-2025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3740795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B14E9F8-FCDD-41EF-B464-F5588937DB16}" type="datetimeFigureOut">
              <a:rPr lang="nl-NL" smtClean="0"/>
              <a:t>15-3-2025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3947574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B14E9F8-FCDD-41EF-B464-F5588937DB16}" type="datetimeFigureOut">
              <a:rPr lang="nl-NL" smtClean="0"/>
              <a:t>15-3-2025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2952230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B14E9F8-FCDD-41EF-B464-F5588937DB16}" type="datetimeFigureOut">
              <a:rPr lang="nl-NL" smtClean="0"/>
              <a:t>15-3-2025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3957306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B14E9F8-FCDD-41EF-B464-F5588937DB16}" type="datetimeFigureOut">
              <a:rPr lang="nl-NL" smtClean="0"/>
              <a:t>15-3-2025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2525757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4E9F8-FCDD-41EF-B464-F5588937DB16}" type="datetimeFigureOut">
              <a:rPr lang="nl-NL" smtClean="0"/>
              <a:t>15-3-2025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29946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3905C26-EC03-4473-A948-C37DEA7339C6}" type="datetimeFigureOut">
              <a:rPr lang="nl-NL" smtClean="0"/>
              <a:t>15-3-2025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ED8437-7371-4CE5-80D0-286990D7DA21}" type="slidenum">
              <a:rPr lang="nl-NL" smtClean="0"/>
              <a:t>‹nr.›</a:t>
            </a:fld>
            <a:endParaRPr lang="nl-NL"/>
          </a:p>
        </p:txBody>
      </p:sp>
    </p:spTree>
    <p:extLst>
      <p:ext uri="{BB962C8B-B14F-4D97-AF65-F5344CB8AC3E}">
        <p14:creationId xmlns:p14="http://schemas.microsoft.com/office/powerpoint/2010/main" val="1908030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B14E9F8-FCDD-41EF-B464-F5588937DB16}" type="datetimeFigureOut">
              <a:rPr lang="nl-NL" smtClean="0"/>
              <a:t>15-3-2025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414723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B14E9F8-FCDD-41EF-B464-F5588937DB16}" type="datetimeFigureOut">
              <a:rPr lang="nl-NL" smtClean="0"/>
              <a:t>15-3-2025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136589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14E9F8-FCDD-41EF-B464-F5588937DB16}" type="datetimeFigureOut">
              <a:rPr lang="nl-NL" smtClean="0"/>
              <a:t>15-3-2025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797722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14E9F8-FCDD-41EF-B464-F5588937DB16}" type="datetimeFigureOut">
              <a:rPr lang="nl-NL" smtClean="0"/>
              <a:t>15-3-2025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56033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3905C26-EC03-4473-A948-C37DEA7339C6}" type="datetimeFigureOut">
              <a:rPr lang="nl-NL" smtClean="0"/>
              <a:t>15-3-2025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4ED8437-7371-4CE5-80D0-286990D7DA21}" type="slidenum">
              <a:rPr lang="nl-NL" smtClean="0"/>
              <a:t>‹nr.›</a:t>
            </a:fld>
            <a:endParaRPr lang="nl-NL"/>
          </a:p>
        </p:txBody>
      </p:sp>
    </p:spTree>
    <p:extLst>
      <p:ext uri="{BB962C8B-B14F-4D97-AF65-F5344CB8AC3E}">
        <p14:creationId xmlns:p14="http://schemas.microsoft.com/office/powerpoint/2010/main" val="1580721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3905C26-EC03-4473-A948-C37DEA7339C6}" type="datetimeFigureOut">
              <a:rPr lang="nl-NL" smtClean="0"/>
              <a:t>15-3-2025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4ED8437-7371-4CE5-80D0-286990D7DA21}" type="slidenum">
              <a:rPr lang="nl-NL" smtClean="0"/>
              <a:t>‹nr.›</a:t>
            </a:fld>
            <a:endParaRPr lang="nl-NL"/>
          </a:p>
        </p:txBody>
      </p:sp>
    </p:spTree>
    <p:extLst>
      <p:ext uri="{BB962C8B-B14F-4D97-AF65-F5344CB8AC3E}">
        <p14:creationId xmlns:p14="http://schemas.microsoft.com/office/powerpoint/2010/main" val="47165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3905C26-EC03-4473-A948-C37DEA7339C6}" type="datetimeFigureOut">
              <a:rPr lang="nl-NL" smtClean="0"/>
              <a:t>15-3-2025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4ED8437-7371-4CE5-80D0-286990D7DA21}" type="slidenum">
              <a:rPr lang="nl-NL" smtClean="0"/>
              <a:t>‹nr.›</a:t>
            </a:fld>
            <a:endParaRPr lang="nl-NL"/>
          </a:p>
        </p:txBody>
      </p:sp>
    </p:spTree>
    <p:extLst>
      <p:ext uri="{BB962C8B-B14F-4D97-AF65-F5344CB8AC3E}">
        <p14:creationId xmlns:p14="http://schemas.microsoft.com/office/powerpoint/2010/main" val="323916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3905C26-EC03-4473-A948-C37DEA7339C6}" type="datetimeFigureOut">
              <a:rPr lang="nl-NL" smtClean="0"/>
              <a:t>15-3-2025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4ED8437-7371-4CE5-80D0-286990D7DA21}" type="slidenum">
              <a:rPr lang="nl-NL" smtClean="0"/>
              <a:t>‹nr.›</a:t>
            </a:fld>
            <a:endParaRPr lang="nl-NL"/>
          </a:p>
        </p:txBody>
      </p:sp>
    </p:spTree>
    <p:extLst>
      <p:ext uri="{BB962C8B-B14F-4D97-AF65-F5344CB8AC3E}">
        <p14:creationId xmlns:p14="http://schemas.microsoft.com/office/powerpoint/2010/main" val="167406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05C26-EC03-4473-A948-C37DEA7339C6}" type="datetimeFigureOut">
              <a:rPr lang="nl-NL" smtClean="0"/>
              <a:t>15-3-2025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4ED8437-7371-4CE5-80D0-286990D7DA21}" type="slidenum">
              <a:rPr lang="nl-NL" smtClean="0"/>
              <a:t>‹nr.›</a:t>
            </a:fld>
            <a:endParaRPr lang="nl-NL"/>
          </a:p>
        </p:txBody>
      </p:sp>
    </p:spTree>
    <p:extLst>
      <p:ext uri="{BB962C8B-B14F-4D97-AF65-F5344CB8AC3E}">
        <p14:creationId xmlns:p14="http://schemas.microsoft.com/office/powerpoint/2010/main" val="156135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3905C26-EC03-4473-A948-C37DEA7339C6}" type="datetimeFigureOut">
              <a:rPr lang="nl-NL" smtClean="0"/>
              <a:t>15-3-2025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4ED8437-7371-4CE5-80D0-286990D7DA21}" type="slidenum">
              <a:rPr lang="nl-NL" smtClean="0"/>
              <a:t>‹nr.›</a:t>
            </a:fld>
            <a:endParaRPr lang="nl-NL"/>
          </a:p>
        </p:txBody>
      </p:sp>
    </p:spTree>
    <p:extLst>
      <p:ext uri="{BB962C8B-B14F-4D97-AF65-F5344CB8AC3E}">
        <p14:creationId xmlns:p14="http://schemas.microsoft.com/office/powerpoint/2010/main" val="299428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3905C26-EC03-4473-A948-C37DEA7339C6}" type="datetimeFigureOut">
              <a:rPr lang="nl-NL" smtClean="0"/>
              <a:t>15-3-2025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4ED8437-7371-4CE5-80D0-286990D7DA21}" type="slidenum">
              <a:rPr lang="nl-NL" smtClean="0"/>
              <a:t>‹nr.›</a:t>
            </a:fld>
            <a:endParaRPr lang="nl-NL"/>
          </a:p>
        </p:txBody>
      </p:sp>
    </p:spTree>
    <p:extLst>
      <p:ext uri="{BB962C8B-B14F-4D97-AF65-F5344CB8AC3E}">
        <p14:creationId xmlns:p14="http://schemas.microsoft.com/office/powerpoint/2010/main" val="2674138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905C26-EC03-4473-A948-C37DEA7339C6}" type="datetimeFigureOut">
              <a:rPr lang="nl-NL" smtClean="0"/>
              <a:t>15-3-2025</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ED8437-7371-4CE5-80D0-286990D7DA21}" type="slidenum">
              <a:rPr lang="nl-NL" smtClean="0"/>
              <a:t>‹nr.›</a:t>
            </a:fld>
            <a:endParaRPr lang="nl-NL"/>
          </a:p>
        </p:txBody>
      </p:sp>
    </p:spTree>
    <p:extLst>
      <p:ext uri="{BB962C8B-B14F-4D97-AF65-F5344CB8AC3E}">
        <p14:creationId xmlns:p14="http://schemas.microsoft.com/office/powerpoint/2010/main" val="1125421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4E9F8-FCDD-41EF-B464-F5588937DB16}" type="datetimeFigureOut">
              <a:rPr lang="nl-NL" smtClean="0"/>
              <a:t>15-3-2025</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506FB-2C50-4C0B-8608-A290967F6044}" type="slidenum">
              <a:rPr lang="nl-NL" smtClean="0"/>
              <a:t>‹nr.›</a:t>
            </a:fld>
            <a:endParaRPr lang="nl-NL"/>
          </a:p>
        </p:txBody>
      </p:sp>
    </p:spTree>
    <p:extLst>
      <p:ext uri="{BB962C8B-B14F-4D97-AF65-F5344CB8AC3E}">
        <p14:creationId xmlns:p14="http://schemas.microsoft.com/office/powerpoint/2010/main" val="3023029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Shape 80"/>
          <p:cNvPicPr preferRelativeResize="0">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9209" y="242596"/>
            <a:ext cx="2519264" cy="636162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Shape 79"/>
          <p:cNvSpPr txBox="1">
            <a:spLocks noChangeArrowheads="1"/>
          </p:cNvSpPr>
          <p:nvPr/>
        </p:nvSpPr>
        <p:spPr bwMode="auto">
          <a:xfrm>
            <a:off x="1996750" y="100724"/>
            <a:ext cx="7147249" cy="600898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914400" lvl="2" indent="0" eaLnBrk="1" hangingPunct="1">
              <a:spcBef>
                <a:spcPct val="0"/>
              </a:spcBef>
              <a:buClr>
                <a:srgbClr val="000000"/>
              </a:buClr>
              <a:buSzPct val="25000"/>
              <a:buNone/>
            </a:pPr>
            <a:r>
              <a:rPr lang="en-US" altLang="nl-NL" sz="3600" b="1" dirty="0">
                <a:latin typeface="+mn-lt"/>
                <a:ea typeface="+mn-ea"/>
                <a:sym typeface="Calibri" pitchFamily="34" charset="0"/>
              </a:rPr>
              <a:t>Welkom </a:t>
            </a:r>
            <a:r>
              <a:rPr lang="en-US" altLang="nl-NL" sz="3600" b="1" dirty="0" err="1">
                <a:latin typeface="+mn-lt"/>
                <a:ea typeface="+mn-ea"/>
                <a:sym typeface="Calibri" pitchFamily="34" charset="0"/>
              </a:rPr>
              <a:t>bij</a:t>
            </a:r>
            <a:r>
              <a:rPr lang="en-US" altLang="nl-NL" sz="3600" b="1" dirty="0">
                <a:latin typeface="+mn-lt"/>
                <a:ea typeface="+mn-ea"/>
                <a:sym typeface="Calibri" pitchFamily="34" charset="0"/>
              </a:rPr>
              <a:t> </a:t>
            </a:r>
            <a:r>
              <a:rPr lang="en-US" altLang="nl-NL" sz="3600" b="1" dirty="0" err="1">
                <a:latin typeface="+mn-lt"/>
                <a:ea typeface="+mn-ea"/>
                <a:sym typeface="Calibri" pitchFamily="34" charset="0"/>
              </a:rPr>
              <a:t>deze</a:t>
            </a:r>
            <a:r>
              <a:rPr lang="en-US" altLang="nl-NL" sz="3600" b="1" dirty="0">
                <a:latin typeface="+mn-lt"/>
                <a:ea typeface="+mn-ea"/>
                <a:sym typeface="Calibri" pitchFamily="34" charset="0"/>
              </a:rPr>
              <a:t> </a:t>
            </a:r>
          </a:p>
          <a:p>
            <a:pPr marL="914400" lvl="2" indent="0" eaLnBrk="1" hangingPunct="1">
              <a:spcBef>
                <a:spcPct val="0"/>
              </a:spcBef>
              <a:buClr>
                <a:srgbClr val="000000"/>
              </a:buClr>
              <a:buSzPct val="25000"/>
              <a:buNone/>
            </a:pPr>
            <a:r>
              <a:rPr lang="en-US" altLang="nl-NL" sz="3600" b="1" dirty="0" err="1">
                <a:latin typeface="+mn-lt"/>
                <a:ea typeface="+mn-ea"/>
                <a:sym typeface="Calibri" pitchFamily="34" charset="0"/>
              </a:rPr>
              <a:t>Jeugddienst</a:t>
            </a:r>
            <a:r>
              <a:rPr lang="en-US" altLang="nl-NL" sz="3600" b="1" dirty="0">
                <a:latin typeface="+mn-lt"/>
                <a:ea typeface="+mn-ea"/>
                <a:sym typeface="Calibri" pitchFamily="34" charset="0"/>
              </a:rPr>
              <a:t> What’s Up Teens</a:t>
            </a:r>
            <a:br>
              <a:rPr lang="en-US" altLang="nl-NL" sz="3600" b="1" dirty="0">
                <a:solidFill>
                  <a:schemeClr val="bg1">
                    <a:lumMod val="50000"/>
                  </a:schemeClr>
                </a:solidFill>
                <a:latin typeface="+mn-lt"/>
                <a:ea typeface="+mn-ea"/>
                <a:sym typeface="Calibri" pitchFamily="34" charset="0"/>
              </a:rPr>
            </a:br>
            <a:endParaRPr lang="en-US" altLang="nl-NL" sz="36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3600" b="1" dirty="0" err="1">
                <a:latin typeface="+mn-lt"/>
                <a:ea typeface="+mn-ea"/>
                <a:sym typeface="Calibri" pitchFamily="34" charset="0"/>
              </a:rPr>
              <a:t>Voorganger</a:t>
            </a:r>
            <a:r>
              <a:rPr lang="en-US" altLang="nl-NL" sz="3600" b="1" dirty="0">
                <a:latin typeface="+mn-lt"/>
                <a:ea typeface="+mn-ea"/>
                <a:sym typeface="Calibri" pitchFamily="34" charset="0"/>
              </a:rPr>
              <a:t>:</a:t>
            </a:r>
            <a:br>
              <a:rPr lang="en-US" altLang="nl-NL" sz="3600" b="1" dirty="0">
                <a:latin typeface="+mn-lt"/>
                <a:ea typeface="+mn-ea"/>
                <a:sym typeface="Calibri" pitchFamily="34" charset="0"/>
              </a:rPr>
            </a:br>
            <a:r>
              <a:rPr lang="en-US" altLang="nl-NL" sz="3600" dirty="0">
                <a:latin typeface="+mn-lt"/>
                <a:ea typeface="+mn-ea"/>
                <a:sym typeface="Calibri" pitchFamily="34" charset="0"/>
              </a:rPr>
              <a:t>Ds. G.J. </a:t>
            </a:r>
            <a:r>
              <a:rPr lang="en-US" altLang="nl-NL" sz="3600" dirty="0" err="1">
                <a:latin typeface="+mn-lt"/>
                <a:ea typeface="+mn-ea"/>
                <a:sym typeface="Calibri" pitchFamily="34" charset="0"/>
              </a:rPr>
              <a:t>Röben</a:t>
            </a:r>
            <a:endParaRPr lang="en-US" altLang="nl-NL" sz="3600"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3600" b="1" dirty="0" err="1">
                <a:latin typeface="+mn-lt"/>
                <a:ea typeface="+mn-ea"/>
                <a:sym typeface="Calibri" pitchFamily="34" charset="0"/>
              </a:rPr>
              <a:t>Ouderling</a:t>
            </a:r>
            <a:r>
              <a:rPr lang="en-US" altLang="nl-NL" sz="3600" b="1" dirty="0">
                <a:latin typeface="+mn-lt"/>
                <a:ea typeface="+mn-ea"/>
                <a:sym typeface="Calibri" pitchFamily="34" charset="0"/>
              </a:rPr>
              <a:t> van </a:t>
            </a:r>
            <a:r>
              <a:rPr lang="en-US" altLang="nl-NL" sz="3600" b="1" dirty="0" err="1">
                <a:latin typeface="+mn-lt"/>
                <a:ea typeface="+mn-ea"/>
                <a:sym typeface="Calibri" pitchFamily="34" charset="0"/>
              </a:rPr>
              <a:t>dienst</a:t>
            </a:r>
            <a:r>
              <a:rPr lang="en-US" altLang="nl-NL" sz="3600" b="1" dirty="0">
                <a:latin typeface="+mn-lt"/>
                <a:ea typeface="+mn-ea"/>
                <a:sym typeface="Calibri" pitchFamily="34" charset="0"/>
              </a:rPr>
              <a:t>: </a:t>
            </a:r>
            <a:br>
              <a:rPr lang="en-US" altLang="nl-NL" sz="3600" b="1" dirty="0">
                <a:latin typeface="+mn-lt"/>
                <a:ea typeface="+mn-ea"/>
                <a:sym typeface="Calibri" pitchFamily="34" charset="0"/>
              </a:rPr>
            </a:br>
            <a:r>
              <a:rPr lang="en-US" altLang="nl-NL" sz="3600" dirty="0">
                <a:latin typeface="+mn-lt"/>
                <a:ea typeface="+mn-ea"/>
                <a:sym typeface="Calibri" pitchFamily="34" charset="0"/>
              </a:rPr>
              <a:t>Elfriede</a:t>
            </a:r>
            <a:endParaRPr lang="en-US" altLang="nl-NL" sz="36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3600" b="1" dirty="0" err="1">
                <a:latin typeface="+mn-lt"/>
                <a:ea typeface="+mn-ea"/>
                <a:sym typeface="Calibri" pitchFamily="34" charset="0"/>
              </a:rPr>
              <a:t>Muziek</a:t>
            </a:r>
            <a:r>
              <a:rPr lang="en-US" altLang="nl-NL" sz="3600" b="1" dirty="0">
                <a:latin typeface="+mn-lt"/>
                <a:ea typeface="+mn-ea"/>
                <a:sym typeface="Calibri" pitchFamily="34" charset="0"/>
              </a:rPr>
              <a:t>:</a:t>
            </a:r>
            <a:br>
              <a:rPr lang="en-US" altLang="nl-NL" sz="3600" b="1" dirty="0">
                <a:latin typeface="+mn-lt"/>
                <a:ea typeface="+mn-ea"/>
                <a:sym typeface="Calibri" pitchFamily="34" charset="0"/>
              </a:rPr>
            </a:br>
            <a:r>
              <a:rPr lang="en-US" altLang="nl-NL" sz="3600" dirty="0">
                <a:latin typeface="+mn-lt"/>
                <a:ea typeface="+mn-ea"/>
                <a:sym typeface="Calibri" pitchFamily="34" charset="0"/>
              </a:rPr>
              <a:t>Anne Kroeze </a:t>
            </a:r>
            <a:r>
              <a:rPr lang="en-US" altLang="nl-NL" sz="3600" dirty="0" err="1">
                <a:latin typeface="+mn-lt"/>
                <a:ea typeface="+mn-ea"/>
                <a:sym typeface="Calibri" pitchFamily="34" charset="0"/>
              </a:rPr>
              <a:t>en</a:t>
            </a:r>
            <a:r>
              <a:rPr lang="en-US" altLang="nl-NL" sz="3600" dirty="0">
                <a:latin typeface="+mn-lt"/>
                <a:ea typeface="+mn-ea"/>
                <a:sym typeface="Calibri" pitchFamily="34" charset="0"/>
              </a:rPr>
              <a:t> de </a:t>
            </a:r>
            <a:r>
              <a:rPr lang="en-US" altLang="nl-NL" sz="3600" dirty="0" err="1">
                <a:latin typeface="+mn-lt"/>
                <a:ea typeface="+mn-ea"/>
                <a:sym typeface="Calibri" pitchFamily="34" charset="0"/>
              </a:rPr>
              <a:t>huisband</a:t>
            </a:r>
            <a:r>
              <a:rPr lang="en-US" altLang="nl-NL" sz="3600" dirty="0">
                <a:latin typeface="+mn-lt"/>
                <a:ea typeface="+mn-ea"/>
                <a:sym typeface="Calibri" pitchFamily="34" charset="0"/>
              </a:rPr>
              <a:t> </a:t>
            </a:r>
            <a:endParaRPr lang="en-US" altLang="nl-NL" sz="36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3600" b="1" dirty="0">
                <a:latin typeface="+mn-lt"/>
                <a:ea typeface="+mn-ea"/>
                <a:sym typeface="Calibri" pitchFamily="34" charset="0"/>
              </a:rPr>
              <a:t>Thema: </a:t>
            </a:r>
          </a:p>
          <a:p>
            <a:pPr marL="914400" lvl="2" indent="0" eaLnBrk="1" hangingPunct="1">
              <a:spcBef>
                <a:spcPct val="0"/>
              </a:spcBef>
              <a:buClr>
                <a:srgbClr val="000000"/>
              </a:buClr>
              <a:buSzPct val="25000"/>
              <a:buNone/>
            </a:pPr>
            <a:r>
              <a:rPr lang="en-US" altLang="nl-NL" sz="3600" dirty="0" err="1">
                <a:latin typeface="+mn-lt"/>
                <a:ea typeface="+mn-ea"/>
                <a:sym typeface="Calibri" pitchFamily="34" charset="0"/>
              </a:rPr>
              <a:t>Bijbel</a:t>
            </a:r>
            <a:r>
              <a:rPr lang="en-US" altLang="nl-NL" sz="3600" dirty="0">
                <a:latin typeface="+mn-lt"/>
                <a:ea typeface="+mn-ea"/>
                <a:sym typeface="Calibri" pitchFamily="34" charset="0"/>
              </a:rPr>
              <a:t>: </a:t>
            </a:r>
            <a:r>
              <a:rPr lang="en-US" altLang="nl-NL" sz="3600" dirty="0" err="1">
                <a:latin typeface="+mn-lt"/>
                <a:ea typeface="+mn-ea"/>
                <a:sym typeface="Calibri" pitchFamily="34" charset="0"/>
              </a:rPr>
              <a:t>vroeger</a:t>
            </a:r>
            <a:r>
              <a:rPr lang="en-US" altLang="nl-NL" sz="3600" dirty="0">
                <a:latin typeface="+mn-lt"/>
                <a:ea typeface="+mn-ea"/>
                <a:sym typeface="Calibri" pitchFamily="34" charset="0"/>
              </a:rPr>
              <a:t> </a:t>
            </a:r>
            <a:r>
              <a:rPr lang="en-US" altLang="nl-NL" sz="3600" dirty="0" err="1">
                <a:latin typeface="+mn-lt"/>
                <a:ea typeface="+mn-ea"/>
                <a:sym typeface="Calibri" pitchFamily="34" charset="0"/>
              </a:rPr>
              <a:t>en</a:t>
            </a:r>
            <a:r>
              <a:rPr lang="en-US" altLang="nl-NL" sz="3600" dirty="0">
                <a:latin typeface="+mn-lt"/>
                <a:ea typeface="+mn-ea"/>
                <a:sym typeface="Calibri" pitchFamily="34" charset="0"/>
              </a:rPr>
              <a:t> nu</a:t>
            </a:r>
          </a:p>
        </p:txBody>
      </p:sp>
      <p:pic>
        <p:nvPicPr>
          <p:cNvPr id="1026" name="Picture 2" descr="Hier worden opnames gemaakt sticker - Diverse Stickers">
            <a:extLst>
              <a:ext uri="{FF2B5EF4-FFF2-40B4-BE49-F238E27FC236}">
                <a16:creationId xmlns:a16="http://schemas.microsoft.com/office/drawing/2014/main" id="{C0B042E3-D835-62B1-8AFE-4F1D29B326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76" t="20952" r="20784" b="20000"/>
          <a:stretch/>
        </p:blipFill>
        <p:spPr bwMode="auto">
          <a:xfrm>
            <a:off x="7780295" y="5169132"/>
            <a:ext cx="1242416" cy="1248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Kerk van Rozendaal - Kerkdienst volgen">
            <a:extLst>
              <a:ext uri="{FF2B5EF4-FFF2-40B4-BE49-F238E27FC236}">
                <a16:creationId xmlns:a16="http://schemas.microsoft.com/office/drawing/2014/main" id="{C3A55E9A-B4DE-9E73-F625-EEEC77EA94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6384181"/>
            <a:ext cx="2385158" cy="37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020937"/>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kaart&#10;&#10;Automatisch gegenereerde beschrijving">
            <a:extLst>
              <a:ext uri="{FF2B5EF4-FFF2-40B4-BE49-F238E27FC236}">
                <a16:creationId xmlns:a16="http://schemas.microsoft.com/office/drawing/2014/main" id="{11A07DF2-9B06-2446-1F97-53354102E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32154C03-098E-9E7D-C35F-2A171B8EF469}"/>
              </a:ext>
            </a:extLst>
          </p:cNvPr>
          <p:cNvSpPr txBox="1"/>
          <p:nvPr/>
        </p:nvSpPr>
        <p:spPr>
          <a:xfrm>
            <a:off x="914401" y="1458685"/>
            <a:ext cx="770708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dirty="0"/>
              <a:t>Vul dit huis met Uw glorie </a:t>
            </a:r>
          </a:p>
          <a:p>
            <a:r>
              <a:rPr lang="nl-NL" sz="3600" dirty="0"/>
              <a:t>Vul dit huis met Uw glorie </a:t>
            </a:r>
          </a:p>
          <a:p>
            <a:r>
              <a:rPr lang="nl-NL" sz="3600" dirty="0">
                <a:cs typeface="Segoe UI"/>
              </a:rPr>
              <a:t>Vul dit huis met Uw aanwezigheid </a:t>
            </a:r>
          </a:p>
          <a:p>
            <a:r>
              <a:rPr lang="nl-NL" sz="3600" dirty="0">
                <a:cs typeface="Segoe UI"/>
              </a:rPr>
              <a:t>Want alles is door U </a:t>
            </a:r>
          </a:p>
          <a:p>
            <a:r>
              <a:rPr lang="nl-NL" sz="3600" dirty="0">
                <a:cs typeface="Segoe UI"/>
              </a:rPr>
              <a:t>en alles is tot U, </a:t>
            </a:r>
          </a:p>
          <a:p>
            <a:r>
              <a:rPr lang="nl-NL" sz="3600" dirty="0">
                <a:cs typeface="Segoe UI"/>
              </a:rPr>
              <a:t>openbaar aan ons Uw heerlijkheid</a:t>
            </a:r>
          </a:p>
        </p:txBody>
      </p:sp>
    </p:spTree>
    <p:extLst>
      <p:ext uri="{BB962C8B-B14F-4D97-AF65-F5344CB8AC3E}">
        <p14:creationId xmlns:p14="http://schemas.microsoft.com/office/powerpoint/2010/main" val="420004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kaart&#10;&#10;Automatisch gegenereerde beschrijving">
            <a:extLst>
              <a:ext uri="{FF2B5EF4-FFF2-40B4-BE49-F238E27FC236}">
                <a16:creationId xmlns:a16="http://schemas.microsoft.com/office/drawing/2014/main" id="{11A07DF2-9B06-2446-1F97-53354102E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32154C03-098E-9E7D-C35F-2A171B8EF469}"/>
              </a:ext>
            </a:extLst>
          </p:cNvPr>
          <p:cNvSpPr txBox="1"/>
          <p:nvPr/>
        </p:nvSpPr>
        <p:spPr>
          <a:xfrm>
            <a:off x="914401" y="1458685"/>
            <a:ext cx="770708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dirty="0"/>
              <a:t>Vul dit huis met Uw glorie </a:t>
            </a:r>
          </a:p>
          <a:p>
            <a:r>
              <a:rPr lang="nl-NL" sz="3600" dirty="0"/>
              <a:t>Vul dit huis met Uw glorie </a:t>
            </a:r>
          </a:p>
          <a:p>
            <a:r>
              <a:rPr lang="nl-NL" sz="3600" dirty="0">
                <a:cs typeface="Segoe UI"/>
              </a:rPr>
              <a:t>Vul dit huis met Uw aanwezigheid </a:t>
            </a:r>
          </a:p>
          <a:p>
            <a:r>
              <a:rPr lang="nl-NL" sz="3600" dirty="0">
                <a:cs typeface="Segoe UI"/>
              </a:rPr>
              <a:t>Want alles is door U </a:t>
            </a:r>
          </a:p>
          <a:p>
            <a:r>
              <a:rPr lang="nl-NL" sz="3600" dirty="0">
                <a:cs typeface="Segoe UI"/>
              </a:rPr>
              <a:t>en alles is tot U, </a:t>
            </a:r>
          </a:p>
          <a:p>
            <a:r>
              <a:rPr lang="nl-NL" sz="3600" dirty="0">
                <a:cs typeface="Segoe UI"/>
              </a:rPr>
              <a:t>openbaar aan ons Uw heerlijkheid</a:t>
            </a:r>
          </a:p>
        </p:txBody>
      </p:sp>
    </p:spTree>
    <p:extLst>
      <p:ext uri="{BB962C8B-B14F-4D97-AF65-F5344CB8AC3E}">
        <p14:creationId xmlns:p14="http://schemas.microsoft.com/office/powerpoint/2010/main" val="37128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E6FD9-4619-F98D-4413-4EE3B7DE45B6}"/>
              </a:ext>
            </a:extLst>
          </p:cNvPr>
          <p:cNvSpPr>
            <a:spLocks noGrp="1"/>
          </p:cNvSpPr>
          <p:nvPr>
            <p:ph type="title"/>
          </p:nvPr>
        </p:nvSpPr>
        <p:spPr/>
        <p:txBody>
          <a:bodyPr>
            <a:normAutofit/>
          </a:bodyPr>
          <a:lstStyle/>
          <a:p>
            <a:r>
              <a:rPr lang="nl-NL" sz="3600" b="1" dirty="0">
                <a:latin typeface="+mn-lt"/>
              </a:rPr>
              <a:t>Welkom en mededelingen</a:t>
            </a:r>
          </a:p>
        </p:txBody>
      </p:sp>
      <p:sp>
        <p:nvSpPr>
          <p:cNvPr id="3" name="Tijdelijke aanduiding voor inhoud 2">
            <a:extLst>
              <a:ext uri="{FF2B5EF4-FFF2-40B4-BE49-F238E27FC236}">
                <a16:creationId xmlns:a16="http://schemas.microsoft.com/office/drawing/2014/main" id="{7D7AE23B-7620-9EC8-D7BA-772C60DDCD02}"/>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42287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662E7-1899-4361-2C0F-F894649C2E97}"/>
              </a:ext>
            </a:extLst>
          </p:cNvPr>
          <p:cNvSpPr>
            <a:spLocks noGrp="1"/>
          </p:cNvSpPr>
          <p:nvPr>
            <p:ph type="title"/>
          </p:nvPr>
        </p:nvSpPr>
        <p:spPr/>
        <p:txBody>
          <a:bodyPr>
            <a:normAutofit/>
          </a:bodyPr>
          <a:lstStyle/>
          <a:p>
            <a:r>
              <a:rPr lang="nl-NL" sz="3600" b="1" dirty="0">
                <a:latin typeface="+mn-lt"/>
              </a:rPr>
              <a:t>Stil gebed, bemoediging en groet</a:t>
            </a:r>
          </a:p>
        </p:txBody>
      </p:sp>
      <p:sp>
        <p:nvSpPr>
          <p:cNvPr id="3" name="Tijdelijke aanduiding voor inhoud 2">
            <a:extLst>
              <a:ext uri="{FF2B5EF4-FFF2-40B4-BE49-F238E27FC236}">
                <a16:creationId xmlns:a16="http://schemas.microsoft.com/office/drawing/2014/main" id="{37226D30-8122-E231-9A44-2C4555130A27}"/>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296527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8E89D-568A-BDBC-C0A6-EEF9A1847D93}"/>
              </a:ext>
            </a:extLst>
          </p:cNvPr>
          <p:cNvSpPr>
            <a:spLocks noGrp="1"/>
          </p:cNvSpPr>
          <p:nvPr>
            <p:ph type="title"/>
          </p:nvPr>
        </p:nvSpPr>
        <p:spPr/>
        <p:txBody>
          <a:bodyPr>
            <a:noAutofit/>
          </a:bodyPr>
          <a:lstStyle/>
          <a:p>
            <a:r>
              <a:rPr lang="nl-NL" sz="3600" b="1" dirty="0" err="1">
                <a:latin typeface="+mn-lt"/>
              </a:rPr>
              <a:t>Opw</a:t>
            </a:r>
            <a:r>
              <a:rPr lang="nl-NL" sz="3600" b="1" dirty="0">
                <a:latin typeface="+mn-lt"/>
              </a:rPr>
              <a:t>. 767</a:t>
            </a:r>
            <a:br>
              <a:rPr lang="nl-NL" sz="3600" b="1" dirty="0">
                <a:latin typeface="+mn-lt"/>
              </a:rPr>
            </a:br>
            <a:r>
              <a:rPr lang="nl-NL" sz="3600" b="1" dirty="0">
                <a:solidFill>
                  <a:schemeClr val="tx2">
                    <a:lumMod val="50000"/>
                    <a:lumOff val="50000"/>
                  </a:schemeClr>
                </a:solidFill>
                <a:effectLst>
                  <a:outerShdw blurRad="38100" dist="38100" dir="2700000" algn="tl">
                    <a:srgbClr val="000000">
                      <a:alpha val="43137"/>
                    </a:srgbClr>
                  </a:outerShdw>
                </a:effectLst>
                <a:latin typeface="+mn-lt"/>
              </a:rPr>
              <a:t>‘ Familie ‘</a:t>
            </a:r>
            <a:br>
              <a:rPr lang="nl-NL" sz="3600" b="1" dirty="0">
                <a:latin typeface="+mn-lt"/>
              </a:rPr>
            </a:br>
            <a:endParaRPr lang="nl-NL" sz="3600" b="1" dirty="0">
              <a:latin typeface="+mn-lt"/>
            </a:endParaRPr>
          </a:p>
        </p:txBody>
      </p:sp>
      <p:sp>
        <p:nvSpPr>
          <p:cNvPr id="3" name="Tijdelijke aanduiding voor inhoud 2">
            <a:extLst>
              <a:ext uri="{FF2B5EF4-FFF2-40B4-BE49-F238E27FC236}">
                <a16:creationId xmlns:a16="http://schemas.microsoft.com/office/drawing/2014/main" id="{DCE6B823-8790-C219-2025-4523292777B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054836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Afbeelding 3" descr="Afbeelding met kaart&#10;&#10;Automatisch gegenereerde beschrijving">
            <a:extLst>
              <a:ext uri="{FF2B5EF4-FFF2-40B4-BE49-F238E27FC236}">
                <a16:creationId xmlns:a16="http://schemas.microsoft.com/office/drawing/2014/main" id="{1F615BF0-1E8B-8496-F327-9E2D4949B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1409974"/>
            <a:ext cx="8850086" cy="4038053"/>
          </a:xfrm>
        </p:spPr>
        <p:txBody>
          <a:bodyPr>
            <a:noAutofit/>
          </a:bodyPr>
          <a:lstStyle/>
          <a:p>
            <a:pPr marL="0" indent="0" algn="ctr" eaLnBrk="1" hangingPunct="1">
              <a:buNone/>
              <a:defRPr/>
            </a:pPr>
            <a:r>
              <a:rPr lang="nl-NL" sz="3600" b="0" i="0" dirty="0">
                <a:effectLst/>
              </a:rPr>
              <a:t>Hoe mooi en hoe heerlijk</a:t>
            </a:r>
            <a:br>
              <a:rPr lang="nl-NL" sz="3600" dirty="0"/>
            </a:br>
            <a:r>
              <a:rPr lang="nl-NL" sz="3600" b="0" i="0" dirty="0">
                <a:effectLst/>
              </a:rPr>
              <a:t>als wij als familie,</a:t>
            </a:r>
            <a:br>
              <a:rPr lang="nl-NL" sz="3600" dirty="0"/>
            </a:br>
            <a:r>
              <a:rPr lang="nl-NL" sz="3600" b="0" i="0" dirty="0">
                <a:effectLst/>
              </a:rPr>
              <a:t>als broers en als zussen,</a:t>
            </a:r>
            <a:br>
              <a:rPr lang="nl-NL" sz="3600" dirty="0"/>
            </a:br>
            <a:r>
              <a:rPr lang="nl-NL" sz="3600" b="0" i="0" dirty="0">
                <a:effectLst/>
              </a:rPr>
              <a:t>om elkaar geven</a:t>
            </a:r>
            <a:br>
              <a:rPr lang="nl-NL" sz="3600" dirty="0"/>
            </a:br>
            <a:r>
              <a:rPr lang="nl-NL" sz="3600" b="0" i="0" dirty="0">
                <a:effectLst/>
              </a:rPr>
              <a:t>en open en eerlijk</a:t>
            </a:r>
            <a:br>
              <a:rPr lang="nl-NL" sz="3600" dirty="0"/>
            </a:br>
            <a:r>
              <a:rPr lang="nl-NL" sz="3600" b="0" i="0" dirty="0">
                <a:effectLst/>
              </a:rPr>
              <a:t>met elkaar omgaan,</a:t>
            </a:r>
            <a:br>
              <a:rPr lang="nl-NL" sz="3600" dirty="0"/>
            </a:br>
            <a:r>
              <a:rPr lang="nl-NL" sz="3600" b="0" i="0" dirty="0">
                <a:effectLst/>
              </a:rPr>
              <a:t>de vrede bewaren</a:t>
            </a:r>
            <a:br>
              <a:rPr lang="nl-NL" sz="3600" dirty="0"/>
            </a:br>
            <a:r>
              <a:rPr lang="nl-NL" sz="3600" b="0" i="0" dirty="0">
                <a:effectLst/>
              </a:rPr>
              <a:t>en eensgezind leven.</a:t>
            </a:r>
            <a:endParaRPr lang="nl-NL" altLang="nl-NL" sz="3600" dirty="0"/>
          </a:p>
        </p:txBody>
      </p:sp>
    </p:spTree>
    <p:extLst>
      <p:ext uri="{BB962C8B-B14F-4D97-AF65-F5344CB8AC3E}">
        <p14:creationId xmlns:p14="http://schemas.microsoft.com/office/powerpoint/2010/main" val="146828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Afbeelding 3" descr="Afbeelding met kaart&#10;&#10;Automatisch gegenereerde beschrijving">
            <a:extLst>
              <a:ext uri="{FF2B5EF4-FFF2-40B4-BE49-F238E27FC236}">
                <a16:creationId xmlns:a16="http://schemas.microsoft.com/office/drawing/2014/main" id="{1F615BF0-1E8B-8496-F327-9E2D4949B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2419487"/>
            <a:ext cx="8850086" cy="2019026"/>
          </a:xfrm>
        </p:spPr>
        <p:txBody>
          <a:bodyPr>
            <a:noAutofit/>
          </a:bodyPr>
          <a:lstStyle/>
          <a:p>
            <a:pPr marL="0" indent="0" algn="ctr" eaLnBrk="1" hangingPunct="1">
              <a:buNone/>
              <a:defRPr/>
            </a:pPr>
            <a:r>
              <a:rPr lang="nl-NL" sz="3600" b="0" i="0" dirty="0">
                <a:effectLst/>
              </a:rPr>
              <a:t>En het mooiste geschenk</a:t>
            </a:r>
            <a:br>
              <a:rPr lang="nl-NL" sz="3600" dirty="0"/>
            </a:br>
            <a:r>
              <a:rPr lang="nl-NL" sz="3600" b="0" i="0" dirty="0">
                <a:effectLst/>
              </a:rPr>
              <a:t>wordt ons gegeven:</a:t>
            </a:r>
            <a:br>
              <a:rPr lang="nl-NL" sz="3600" dirty="0"/>
            </a:br>
            <a:r>
              <a:rPr lang="nl-NL" sz="3600" b="0" i="0" dirty="0">
                <a:effectLst/>
              </a:rPr>
              <a:t>de zegen van God,</a:t>
            </a:r>
            <a:br>
              <a:rPr lang="nl-NL" sz="3600" dirty="0"/>
            </a:br>
            <a:r>
              <a:rPr lang="nl-NL" sz="3600" b="0" i="0" dirty="0">
                <a:effectLst/>
              </a:rPr>
              <a:t>een eindeloos leven.</a:t>
            </a:r>
            <a:endParaRPr lang="nl-NL" altLang="nl-NL" sz="3600" dirty="0"/>
          </a:p>
        </p:txBody>
      </p:sp>
    </p:spTree>
    <p:extLst>
      <p:ext uri="{BB962C8B-B14F-4D97-AF65-F5344CB8AC3E}">
        <p14:creationId xmlns:p14="http://schemas.microsoft.com/office/powerpoint/2010/main" val="2089981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Afbeelding 3" descr="Afbeelding met kaart&#10;&#10;Automatisch gegenereerde beschrijving">
            <a:extLst>
              <a:ext uri="{FF2B5EF4-FFF2-40B4-BE49-F238E27FC236}">
                <a16:creationId xmlns:a16="http://schemas.microsoft.com/office/drawing/2014/main" id="{1F615BF0-1E8B-8496-F327-9E2D4949B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1409974"/>
            <a:ext cx="8850086" cy="4038053"/>
          </a:xfrm>
        </p:spPr>
        <p:txBody>
          <a:bodyPr>
            <a:noAutofit/>
          </a:bodyPr>
          <a:lstStyle/>
          <a:p>
            <a:pPr marL="0" indent="0" algn="ctr" eaLnBrk="1" hangingPunct="1">
              <a:buNone/>
              <a:defRPr/>
            </a:pPr>
            <a:r>
              <a:rPr lang="nl-NL" sz="3600" b="0" i="0" dirty="0">
                <a:effectLst/>
              </a:rPr>
              <a:t>Hoe mooi en hoe heerlijk</a:t>
            </a:r>
            <a:br>
              <a:rPr lang="nl-NL" sz="3600" dirty="0"/>
            </a:br>
            <a:r>
              <a:rPr lang="nl-NL" sz="3600" b="0" i="0" dirty="0">
                <a:effectLst/>
              </a:rPr>
              <a:t>als wij als familie,</a:t>
            </a:r>
            <a:br>
              <a:rPr lang="nl-NL" sz="3600" dirty="0"/>
            </a:br>
            <a:r>
              <a:rPr lang="nl-NL" sz="3600" b="0" i="0" dirty="0">
                <a:effectLst/>
              </a:rPr>
              <a:t>als broers en als zussen,</a:t>
            </a:r>
            <a:br>
              <a:rPr lang="nl-NL" sz="3600" dirty="0"/>
            </a:br>
            <a:r>
              <a:rPr lang="nl-NL" sz="3600" b="0" i="0" dirty="0">
                <a:effectLst/>
              </a:rPr>
              <a:t>om elkaar geven</a:t>
            </a:r>
            <a:br>
              <a:rPr lang="nl-NL" sz="3600" dirty="0"/>
            </a:br>
            <a:r>
              <a:rPr lang="nl-NL" sz="3600" b="0" i="0" dirty="0">
                <a:effectLst/>
              </a:rPr>
              <a:t>en open en eerlijk</a:t>
            </a:r>
            <a:br>
              <a:rPr lang="nl-NL" sz="3600" dirty="0"/>
            </a:br>
            <a:r>
              <a:rPr lang="nl-NL" sz="3600" b="0" i="0" dirty="0">
                <a:effectLst/>
              </a:rPr>
              <a:t>met elkaar omgaan,</a:t>
            </a:r>
            <a:br>
              <a:rPr lang="nl-NL" sz="3600" dirty="0"/>
            </a:br>
            <a:r>
              <a:rPr lang="nl-NL" sz="3600" b="0" i="0" dirty="0">
                <a:effectLst/>
              </a:rPr>
              <a:t>de vrede bewaren</a:t>
            </a:r>
            <a:br>
              <a:rPr lang="nl-NL" sz="3600" dirty="0"/>
            </a:br>
            <a:r>
              <a:rPr lang="nl-NL" sz="3600" b="0" i="0" dirty="0">
                <a:effectLst/>
              </a:rPr>
              <a:t>en eensgezind leven.</a:t>
            </a:r>
            <a:endParaRPr lang="nl-NL" altLang="nl-NL" sz="3600" dirty="0"/>
          </a:p>
        </p:txBody>
      </p:sp>
    </p:spTree>
    <p:extLst>
      <p:ext uri="{BB962C8B-B14F-4D97-AF65-F5344CB8AC3E}">
        <p14:creationId xmlns:p14="http://schemas.microsoft.com/office/powerpoint/2010/main" val="2853752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Afbeelding 3" descr="Afbeelding met kaart&#10;&#10;Automatisch gegenereerde beschrijving">
            <a:extLst>
              <a:ext uri="{FF2B5EF4-FFF2-40B4-BE49-F238E27FC236}">
                <a16:creationId xmlns:a16="http://schemas.microsoft.com/office/drawing/2014/main" id="{1F615BF0-1E8B-8496-F327-9E2D4949B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1209744"/>
            <a:ext cx="8850086" cy="4438513"/>
          </a:xfrm>
        </p:spPr>
        <p:txBody>
          <a:bodyPr>
            <a:noAutofit/>
          </a:bodyPr>
          <a:lstStyle/>
          <a:p>
            <a:pPr marL="0" indent="0" algn="ctr" eaLnBrk="1" hangingPunct="1">
              <a:buNone/>
              <a:defRPr/>
            </a:pPr>
            <a:r>
              <a:rPr lang="nl-NL" sz="3600" b="0" i="0" dirty="0">
                <a:effectLst/>
              </a:rPr>
              <a:t>En het mooiste geschenk</a:t>
            </a:r>
            <a:br>
              <a:rPr lang="nl-NL" sz="3600" dirty="0"/>
            </a:br>
            <a:r>
              <a:rPr lang="nl-NL" sz="3600" b="0" i="0" dirty="0">
                <a:effectLst/>
              </a:rPr>
              <a:t>wordt ons gegeven:</a:t>
            </a:r>
            <a:br>
              <a:rPr lang="nl-NL" sz="3600" dirty="0"/>
            </a:br>
            <a:r>
              <a:rPr lang="nl-NL" sz="3600" b="0" i="0" dirty="0">
                <a:effectLst/>
              </a:rPr>
              <a:t>de zegen van God,</a:t>
            </a:r>
            <a:br>
              <a:rPr lang="nl-NL" sz="3600" dirty="0"/>
            </a:br>
            <a:r>
              <a:rPr lang="nl-NL" sz="3600" b="0" i="0" dirty="0">
                <a:effectLst/>
              </a:rPr>
              <a:t>een eindeloos leven.</a:t>
            </a:r>
          </a:p>
          <a:p>
            <a:pPr marL="0" indent="0" algn="ctr" eaLnBrk="1" hangingPunct="1">
              <a:buNone/>
              <a:defRPr/>
            </a:pPr>
            <a:endParaRPr lang="nl-NL" altLang="nl-NL" sz="3600" dirty="0"/>
          </a:p>
          <a:p>
            <a:pPr marL="0" indent="0" algn="ctr" eaLnBrk="1" hangingPunct="1">
              <a:buNone/>
              <a:defRPr/>
            </a:pPr>
            <a:r>
              <a:rPr lang="nl-NL" altLang="nl-NL" sz="3600" dirty="0"/>
              <a:t>3x</a:t>
            </a:r>
          </a:p>
          <a:p>
            <a:pPr marL="0" indent="0" algn="ctr" eaLnBrk="1" hangingPunct="1">
              <a:buNone/>
              <a:defRPr/>
            </a:pPr>
            <a:endParaRPr lang="nl-NL" altLang="nl-NL" sz="3600" dirty="0"/>
          </a:p>
          <a:p>
            <a:pPr marL="0" indent="0" algn="ctr" eaLnBrk="1" hangingPunct="1">
              <a:buNone/>
              <a:defRPr/>
            </a:pPr>
            <a:r>
              <a:rPr lang="nl-NL" altLang="nl-NL" sz="3600" dirty="0"/>
              <a:t>Een eindeloos leven.</a:t>
            </a:r>
          </a:p>
        </p:txBody>
      </p:sp>
    </p:spTree>
    <p:extLst>
      <p:ext uri="{BB962C8B-B14F-4D97-AF65-F5344CB8AC3E}">
        <p14:creationId xmlns:p14="http://schemas.microsoft.com/office/powerpoint/2010/main" val="819052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9087F9-1343-9360-9BB7-32D001A58CD6}"/>
              </a:ext>
            </a:extLst>
          </p:cNvPr>
          <p:cNvSpPr>
            <a:spLocks noGrp="1"/>
          </p:cNvSpPr>
          <p:nvPr>
            <p:ph type="title"/>
          </p:nvPr>
        </p:nvSpPr>
        <p:spPr/>
        <p:txBody>
          <a:bodyPr>
            <a:normAutofit/>
          </a:bodyPr>
          <a:lstStyle/>
          <a:p>
            <a:r>
              <a:rPr lang="nl-NL" sz="3600" b="1" dirty="0">
                <a:latin typeface="+mn-lt"/>
              </a:rPr>
              <a:t>Gebed</a:t>
            </a:r>
          </a:p>
        </p:txBody>
      </p:sp>
      <p:sp>
        <p:nvSpPr>
          <p:cNvPr id="3" name="Tijdelijke aanduiding voor inhoud 2">
            <a:extLst>
              <a:ext uri="{FF2B5EF4-FFF2-40B4-BE49-F238E27FC236}">
                <a16:creationId xmlns:a16="http://schemas.microsoft.com/office/drawing/2014/main" id="{943BCFFC-2C6E-CFFC-9747-714F99DDB48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68553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3000" r="-3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D741317-9115-ECE7-13AA-F5EAD45EFFD4}"/>
              </a:ext>
            </a:extLst>
          </p:cNvPr>
          <p:cNvSpPr txBox="1"/>
          <p:nvPr/>
        </p:nvSpPr>
        <p:spPr>
          <a:xfrm>
            <a:off x="895736" y="718458"/>
            <a:ext cx="751114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Collecte zondag 16-03-2025</a:t>
            </a:r>
          </a:p>
        </p:txBody>
      </p:sp>
      <p:sp>
        <p:nvSpPr>
          <p:cNvPr id="3" name="Tekstvak 2">
            <a:extLst>
              <a:ext uri="{FF2B5EF4-FFF2-40B4-BE49-F238E27FC236}">
                <a16:creationId xmlns:a16="http://schemas.microsoft.com/office/drawing/2014/main" id="{0C27BC2A-48B4-A767-06F4-5725B1720416}"/>
              </a:ext>
            </a:extLst>
          </p:cNvPr>
          <p:cNvSpPr txBox="1"/>
          <p:nvPr/>
        </p:nvSpPr>
        <p:spPr>
          <a:xfrm>
            <a:off x="1366933" y="1964382"/>
            <a:ext cx="6410131"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 collecte in deze dienst is bestemd voor </a:t>
            </a:r>
            <a:r>
              <a:rPr lang="nl-NL" sz="3600" b="1" dirty="0">
                <a:solidFill>
                  <a:srgbClr val="4472C4">
                    <a:lumMod val="75000"/>
                  </a:srgbClr>
                </a:solidFill>
                <a:latin typeface="Calibri" panose="020F0502020204030204"/>
              </a:rPr>
              <a:t>gez. jeugdwerk</a:t>
            </a:r>
            <a:r>
              <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E9EB678E-E6B4-A70F-92B1-3CA30EB5193A}"/>
              </a:ext>
            </a:extLst>
          </p:cNvPr>
          <p:cNvSpPr txBox="1"/>
          <p:nvPr/>
        </p:nvSpPr>
        <p:spPr>
          <a:xfrm>
            <a:off x="1782146" y="5115293"/>
            <a:ext cx="5579706"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Via de </a:t>
            </a:r>
            <a:r>
              <a:rPr kumimoji="0" lang="nl-NL" sz="2800" b="1"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Scipio</a:t>
            </a: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-app van de Mariakerk kunt u thuis of in de kerk ook geven.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Afbeelding 6" descr="Afbeelding met Graphics, logo, Lettertype, symbool&#10;&#10;Automatisch gegenereerde beschrijving">
            <a:extLst>
              <a:ext uri="{FF2B5EF4-FFF2-40B4-BE49-F238E27FC236}">
                <a16:creationId xmlns:a16="http://schemas.microsoft.com/office/drawing/2014/main" id="{F36E3CEC-BB11-140B-6E5B-4331647EC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480" y="4985228"/>
            <a:ext cx="1446245" cy="1361171"/>
          </a:xfrm>
          <a:prstGeom prst="rect">
            <a:avLst/>
          </a:prstGeom>
        </p:spPr>
      </p:pic>
      <p:sp>
        <p:nvSpPr>
          <p:cNvPr id="8" name="Tekstvak 7">
            <a:extLst>
              <a:ext uri="{FF2B5EF4-FFF2-40B4-BE49-F238E27FC236}">
                <a16:creationId xmlns:a16="http://schemas.microsoft.com/office/drawing/2014/main" id="{5CA8F539-F62D-0468-04A4-AE5633CD6167}"/>
              </a:ext>
            </a:extLst>
          </p:cNvPr>
          <p:cNvSpPr txBox="1"/>
          <p:nvPr/>
        </p:nvSpPr>
        <p:spPr>
          <a:xfrm>
            <a:off x="1264294" y="3569418"/>
            <a:ext cx="677402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 collecte bij de uitgang is bestemd voor de instandhouding van het kerkgebouw.</a:t>
            </a:r>
          </a:p>
        </p:txBody>
      </p:sp>
    </p:spTree>
    <p:extLst>
      <p:ext uri="{BB962C8B-B14F-4D97-AF65-F5344CB8AC3E}">
        <p14:creationId xmlns:p14="http://schemas.microsoft.com/office/powerpoint/2010/main" val="496478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C0AFF8-49B6-4D8F-C379-837B750A90CD}"/>
              </a:ext>
            </a:extLst>
          </p:cNvPr>
          <p:cNvSpPr>
            <a:spLocks noGrp="1"/>
          </p:cNvSpPr>
          <p:nvPr>
            <p:ph type="title"/>
          </p:nvPr>
        </p:nvSpPr>
        <p:spPr>
          <a:xfrm>
            <a:off x="628650" y="402448"/>
            <a:ext cx="7886700" cy="1325563"/>
          </a:xfrm>
        </p:spPr>
        <p:txBody>
          <a:bodyPr>
            <a:noAutofit/>
          </a:bodyPr>
          <a:lstStyle/>
          <a:p>
            <a:r>
              <a:rPr lang="nl-NL" sz="3600" b="1" dirty="0">
                <a:latin typeface="+mn-lt"/>
              </a:rPr>
              <a:t>Inleiding thema  ‘Bijbel: ‘vroeger en nu’</a:t>
            </a:r>
            <a:br>
              <a:rPr lang="nl-NL" sz="3600" b="1" dirty="0">
                <a:latin typeface="+mn-lt"/>
              </a:rPr>
            </a:br>
            <a:r>
              <a:rPr lang="nl-NL" sz="3600" b="1" dirty="0">
                <a:latin typeface="+mn-lt"/>
              </a:rPr>
              <a:t>en quiz (</a:t>
            </a:r>
            <a:r>
              <a:rPr lang="nl-NL" sz="3600" b="1" dirty="0" err="1">
                <a:latin typeface="+mn-lt"/>
              </a:rPr>
              <a:t>Menti</a:t>
            </a:r>
            <a:r>
              <a:rPr lang="nl-NL" sz="3600" b="1" dirty="0">
                <a:latin typeface="+mn-lt"/>
              </a:rPr>
              <a:t>)</a:t>
            </a:r>
          </a:p>
        </p:txBody>
      </p:sp>
      <p:sp>
        <p:nvSpPr>
          <p:cNvPr id="3" name="Tijdelijke aanduiding voor inhoud 2">
            <a:extLst>
              <a:ext uri="{FF2B5EF4-FFF2-40B4-BE49-F238E27FC236}">
                <a16:creationId xmlns:a16="http://schemas.microsoft.com/office/drawing/2014/main" id="{35954A78-B674-D657-2D31-28BA0D2049F1}"/>
              </a:ext>
            </a:extLst>
          </p:cNvPr>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3717249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1D4C6-E532-B4DB-A066-CC1FC3940FA0}"/>
              </a:ext>
            </a:extLst>
          </p:cNvPr>
          <p:cNvSpPr>
            <a:spLocks noGrp="1"/>
          </p:cNvSpPr>
          <p:nvPr>
            <p:ph type="title"/>
          </p:nvPr>
        </p:nvSpPr>
        <p:spPr/>
        <p:txBody>
          <a:bodyPr>
            <a:normAutofit/>
          </a:bodyPr>
          <a:lstStyle/>
          <a:p>
            <a:r>
              <a:rPr lang="nl-NL" sz="3600" b="1" dirty="0" err="1">
                <a:latin typeface="+mn-lt"/>
              </a:rPr>
              <a:t>Opw</a:t>
            </a:r>
            <a:r>
              <a:rPr lang="nl-NL" sz="3600" b="1" dirty="0">
                <a:latin typeface="+mn-lt"/>
              </a:rPr>
              <a:t>. 592</a:t>
            </a:r>
            <a:br>
              <a:rPr lang="nl-NL" sz="3600" b="1" dirty="0">
                <a:latin typeface="+mn-lt"/>
              </a:rPr>
            </a:br>
            <a:r>
              <a:rPr lang="nl-NL" sz="3600" b="1" dirty="0">
                <a:solidFill>
                  <a:schemeClr val="tx2">
                    <a:lumMod val="50000"/>
                    <a:lumOff val="50000"/>
                  </a:schemeClr>
                </a:solidFill>
                <a:effectLst>
                  <a:outerShdw blurRad="38100" dist="38100" dir="2700000" algn="tl">
                    <a:srgbClr val="000000">
                      <a:alpha val="43137"/>
                    </a:srgbClr>
                  </a:outerShdw>
                </a:effectLst>
                <a:latin typeface="+mn-lt"/>
              </a:rPr>
              <a:t>‘ God van Licht ‘</a:t>
            </a:r>
            <a:endParaRPr lang="nl-NL" sz="3600" b="1" dirty="0">
              <a:latin typeface="+mn-lt"/>
            </a:endParaRPr>
          </a:p>
        </p:txBody>
      </p:sp>
      <p:sp>
        <p:nvSpPr>
          <p:cNvPr id="3" name="Tijdelijke aanduiding voor inhoud 2">
            <a:extLst>
              <a:ext uri="{FF2B5EF4-FFF2-40B4-BE49-F238E27FC236}">
                <a16:creationId xmlns:a16="http://schemas.microsoft.com/office/drawing/2014/main" id="{5B6B2267-44BE-13B1-CC28-6124DA48B11A}"/>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88792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jdelijke aanduiding voor inhoud 2">
            <a:extLst>
              <a:ext uri="{FF2B5EF4-FFF2-40B4-BE49-F238E27FC236}">
                <a16:creationId xmlns:a16="http://schemas.microsoft.com/office/drawing/2014/main" id="{92F6A94B-934E-6ED2-523A-C738931D1F90}"/>
              </a:ext>
            </a:extLst>
          </p:cNvPr>
          <p:cNvSpPr>
            <a:spLocks noGrp="1" noChangeArrowheads="1"/>
          </p:cNvSpPr>
          <p:nvPr>
            <p:ph idx="1"/>
          </p:nvPr>
        </p:nvSpPr>
        <p:spPr>
          <a:xfrm>
            <a:off x="628650" y="2038350"/>
            <a:ext cx="7886700" cy="2781300"/>
          </a:xfrm>
        </p:spPr>
        <p:txBody>
          <a:bodyPr/>
          <a:lstStyle/>
          <a:p>
            <a:pPr marL="0" indent="0" algn="ctr" eaLnBrk="1" hangingPunct="1">
              <a:lnSpc>
                <a:spcPct val="100000"/>
              </a:lnSpc>
              <a:buFont typeface="Arial" panose="020B0604020202020204" pitchFamily="34" charset="0"/>
              <a:buNone/>
              <a:defRPr/>
            </a:pPr>
            <a:r>
              <a:rPr lang="nl-NL" altLang="nl-NL" sz="3500" dirty="0">
                <a:latin typeface="+mj-lt"/>
              </a:rPr>
              <a:t>In mijn twijfels, mijn verdriet,</a:t>
            </a:r>
            <a:br>
              <a:rPr lang="nl-NL" altLang="nl-NL" sz="3500" dirty="0">
                <a:latin typeface="+mj-lt"/>
              </a:rPr>
            </a:br>
            <a:r>
              <a:rPr lang="nl-NL" altLang="nl-NL" sz="3500" dirty="0">
                <a:latin typeface="+mj-lt"/>
              </a:rPr>
              <a:t>in mijn falen ontbreekt U niet.</a:t>
            </a:r>
            <a:br>
              <a:rPr lang="nl-NL" altLang="nl-NL" sz="3500" dirty="0">
                <a:latin typeface="+mj-lt"/>
              </a:rPr>
            </a:br>
            <a:r>
              <a:rPr lang="nl-NL" altLang="nl-NL" sz="3500" dirty="0">
                <a:latin typeface="+mj-lt"/>
              </a:rPr>
              <a:t>In uw liefde reist U mee.</a:t>
            </a:r>
            <a:br>
              <a:rPr lang="nl-NL" altLang="nl-NL" sz="3500" dirty="0">
                <a:latin typeface="+mj-lt"/>
              </a:rPr>
            </a:br>
            <a:r>
              <a:rPr lang="nl-NL" altLang="nl-NL" sz="3500" dirty="0">
                <a:latin typeface="+mj-lt"/>
              </a:rPr>
              <a:t>U bent de rust als het stormt op zee.</a:t>
            </a:r>
            <a:br>
              <a:rPr lang="nl-NL" altLang="nl-NL" sz="3500" dirty="0">
                <a:latin typeface="+mj-lt"/>
              </a:rPr>
            </a:br>
            <a:r>
              <a:rPr lang="nl-NL" altLang="nl-NL" sz="3500" dirty="0">
                <a:latin typeface="+mj-lt"/>
              </a:rPr>
              <a:t>U bent de rust als het stormt op zee.</a:t>
            </a:r>
          </a:p>
        </p:txBody>
      </p:sp>
      <p:pic>
        <p:nvPicPr>
          <p:cNvPr id="2" name="Afbeelding 4" descr="Afbeelding met kaart&#10;&#10;Automatisch gegenereerde beschrijving">
            <a:extLst>
              <a:ext uri="{FF2B5EF4-FFF2-40B4-BE49-F238E27FC236}">
                <a16:creationId xmlns:a16="http://schemas.microsoft.com/office/drawing/2014/main" id="{21A34CA5-7EA5-BBFB-EB85-06902BF02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hthoek 4">
            <a:extLst>
              <a:ext uri="{FF2B5EF4-FFF2-40B4-BE49-F238E27FC236}">
                <a16:creationId xmlns:a16="http://schemas.microsoft.com/office/drawing/2014/main" id="{3C6972BC-D5A2-F718-45E4-7B2EE1767E7B}"/>
              </a:ext>
            </a:extLst>
          </p:cNvPr>
          <p:cNvSpPr>
            <a:spLocks noChangeArrowheads="1"/>
          </p:cNvSpPr>
          <p:nvPr/>
        </p:nvSpPr>
        <p:spPr bwMode="auto">
          <a:xfrm>
            <a:off x="477838" y="2036763"/>
            <a:ext cx="8188325" cy="27844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nl-NL" altLang="nl-NL" sz="3500" dirty="0">
                <a:latin typeface="+mj-lt"/>
              </a:rPr>
              <a:t>In mijn onrust neemt U mijn hand;</a:t>
            </a:r>
          </a:p>
          <a:p>
            <a:pPr algn="ctr" eaLnBrk="1" hangingPunct="1">
              <a:defRPr/>
            </a:pPr>
            <a:r>
              <a:rPr lang="nl-NL" altLang="nl-NL" sz="3500" dirty="0">
                <a:latin typeface="+mj-lt"/>
              </a:rPr>
              <a:t>in mijn vragen houdt uw Woord stand.</a:t>
            </a:r>
          </a:p>
          <a:p>
            <a:pPr algn="ctr" eaLnBrk="1" hangingPunct="1">
              <a:defRPr/>
            </a:pPr>
            <a:r>
              <a:rPr lang="nl-NL" altLang="nl-NL" sz="3500" dirty="0">
                <a:latin typeface="+mj-lt"/>
              </a:rPr>
              <a:t>In uw liefde reist U mee.</a:t>
            </a:r>
          </a:p>
          <a:p>
            <a:pPr algn="ctr" eaLnBrk="1" hangingPunct="1">
              <a:defRPr/>
            </a:pPr>
            <a:r>
              <a:rPr lang="nl-NL" altLang="nl-NL" sz="3500" dirty="0">
                <a:latin typeface="+mj-lt"/>
              </a:rPr>
              <a:t>U bent de rust als het stormt op zee.</a:t>
            </a:r>
          </a:p>
          <a:p>
            <a:pPr algn="ctr" eaLnBrk="1" hangingPunct="1">
              <a:defRPr/>
            </a:pPr>
            <a:r>
              <a:rPr lang="nl-NL" altLang="nl-NL" sz="3500" dirty="0">
                <a:latin typeface="+mj-lt"/>
              </a:rPr>
              <a:t>U bent de rust als het stormt op zee. </a:t>
            </a:r>
          </a:p>
        </p:txBody>
      </p:sp>
      <p:pic>
        <p:nvPicPr>
          <p:cNvPr id="2" name="Afbeelding 4" descr="Afbeelding met kaart&#10;&#10;Automatisch gegenereerde beschrijving">
            <a:extLst>
              <a:ext uri="{FF2B5EF4-FFF2-40B4-BE49-F238E27FC236}">
                <a16:creationId xmlns:a16="http://schemas.microsoft.com/office/drawing/2014/main" id="{F6742C1E-E539-4BEF-7557-579087A52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jdelijke aanduiding voor tekst 2">
            <a:extLst>
              <a:ext uri="{FF2B5EF4-FFF2-40B4-BE49-F238E27FC236}">
                <a16:creationId xmlns:a16="http://schemas.microsoft.com/office/drawing/2014/main" id="{9B979C64-F817-CF79-01BC-70D53444781E}"/>
              </a:ext>
            </a:extLst>
          </p:cNvPr>
          <p:cNvSpPr>
            <a:spLocks noGrp="1" noChangeArrowheads="1"/>
          </p:cNvSpPr>
          <p:nvPr>
            <p:ph type="body" idx="1"/>
          </p:nvPr>
        </p:nvSpPr>
        <p:spPr>
          <a:xfrm>
            <a:off x="628650" y="969963"/>
            <a:ext cx="7886700" cy="4918075"/>
          </a:xfrm>
        </p:spPr>
        <p:txBody>
          <a:bodyPr/>
          <a:lstStyle/>
          <a:p>
            <a:pPr marL="0" indent="0" algn="ctr" eaLnBrk="1" hangingPunct="1">
              <a:lnSpc>
                <a:spcPct val="100000"/>
              </a:lnSpc>
              <a:buFont typeface="Arial" panose="020B0604020202020204" pitchFamily="34" charset="0"/>
              <a:buNone/>
              <a:defRPr/>
            </a:pPr>
            <a:r>
              <a:rPr lang="nl-NL" altLang="nl-NL" sz="3500" dirty="0">
                <a:latin typeface="+mj-lt"/>
              </a:rPr>
              <a:t>God van licht, wees mijn gids.</a:t>
            </a:r>
            <a:br>
              <a:rPr lang="nl-NL" altLang="nl-NL" sz="3500" dirty="0">
                <a:latin typeface="+mj-lt"/>
              </a:rPr>
            </a:br>
            <a:r>
              <a:rPr lang="nl-NL" altLang="nl-NL" sz="3500" dirty="0">
                <a:latin typeface="+mj-lt"/>
              </a:rPr>
              <a:t>Leid mij door het donker.</a:t>
            </a:r>
            <a:br>
              <a:rPr lang="nl-NL" altLang="nl-NL" sz="3500" dirty="0">
                <a:latin typeface="+mj-lt"/>
              </a:rPr>
            </a:br>
            <a:r>
              <a:rPr lang="nl-NL" altLang="nl-NL" sz="3500" dirty="0">
                <a:latin typeface="+mj-lt"/>
              </a:rPr>
              <a:t>Ik vertrouw op U.</a:t>
            </a:r>
            <a:br>
              <a:rPr lang="nl-NL" altLang="nl-NL" sz="3500" dirty="0">
                <a:latin typeface="+mj-lt"/>
              </a:rPr>
            </a:br>
            <a:r>
              <a:rPr lang="nl-NL" altLang="nl-NL" sz="3500" dirty="0">
                <a:latin typeface="+mj-lt"/>
              </a:rPr>
              <a:t>God van licht, wees mijn gids.</a:t>
            </a:r>
            <a:br>
              <a:rPr lang="nl-NL" altLang="nl-NL" sz="3500" dirty="0">
                <a:latin typeface="+mj-lt"/>
              </a:rPr>
            </a:br>
            <a:r>
              <a:rPr lang="nl-NL" altLang="nl-NL" sz="3500" dirty="0">
                <a:latin typeface="+mj-lt"/>
              </a:rPr>
              <a:t>Leid mij door het donker</a:t>
            </a:r>
            <a:br>
              <a:rPr lang="nl-NL" altLang="nl-NL" sz="3500" dirty="0">
                <a:latin typeface="+mj-lt"/>
              </a:rPr>
            </a:br>
            <a:r>
              <a:rPr lang="nl-NL" altLang="nl-NL" sz="3500" dirty="0">
                <a:latin typeface="+mj-lt"/>
              </a:rPr>
              <a:t>veilig naar de kust, waar U woont.</a:t>
            </a:r>
            <a:br>
              <a:rPr lang="nl-NL" altLang="nl-NL" sz="3500" dirty="0">
                <a:latin typeface="+mj-lt"/>
              </a:rPr>
            </a:br>
            <a:r>
              <a:rPr lang="nl-NL" altLang="nl-NL" sz="3500" dirty="0">
                <a:latin typeface="+mj-lt"/>
              </a:rPr>
              <a:t>Waar U woont,</a:t>
            </a:r>
            <a:br>
              <a:rPr lang="nl-NL" altLang="nl-NL" sz="3500" dirty="0">
                <a:latin typeface="+mj-lt"/>
              </a:rPr>
            </a:br>
            <a:r>
              <a:rPr lang="nl-NL" altLang="nl-NL" sz="3500" dirty="0">
                <a:latin typeface="+mj-lt"/>
              </a:rPr>
              <a:t>waar U woont,</a:t>
            </a:r>
            <a:br>
              <a:rPr lang="nl-NL" altLang="nl-NL" sz="3500" dirty="0">
                <a:latin typeface="+mj-lt"/>
              </a:rPr>
            </a:br>
            <a:r>
              <a:rPr lang="nl-NL" altLang="nl-NL" sz="3500" dirty="0">
                <a:latin typeface="+mj-lt"/>
              </a:rPr>
              <a:t>waar U woont.</a:t>
            </a:r>
          </a:p>
        </p:txBody>
      </p:sp>
      <p:pic>
        <p:nvPicPr>
          <p:cNvPr id="2" name="Afbeelding 4" descr="Afbeelding met kaart&#10;&#10;Automatisch gegenereerde beschrijving">
            <a:extLst>
              <a:ext uri="{FF2B5EF4-FFF2-40B4-BE49-F238E27FC236}">
                <a16:creationId xmlns:a16="http://schemas.microsoft.com/office/drawing/2014/main" id="{047D7166-7EAE-236C-892F-96F52E004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jdelijke aanduiding voor inhoud 2">
            <a:extLst>
              <a:ext uri="{FF2B5EF4-FFF2-40B4-BE49-F238E27FC236}">
                <a16:creationId xmlns:a16="http://schemas.microsoft.com/office/drawing/2014/main" id="{EFFB085D-DEF6-63B6-B8CF-5DEFAE8B2D66}"/>
              </a:ext>
            </a:extLst>
          </p:cNvPr>
          <p:cNvSpPr>
            <a:spLocks noGrp="1" noChangeArrowheads="1"/>
          </p:cNvSpPr>
          <p:nvPr>
            <p:ph idx="1"/>
          </p:nvPr>
        </p:nvSpPr>
        <p:spPr>
          <a:xfrm>
            <a:off x="628650" y="2038350"/>
            <a:ext cx="7886700" cy="2781300"/>
          </a:xfrm>
        </p:spPr>
        <p:txBody>
          <a:bodyPr/>
          <a:lstStyle/>
          <a:p>
            <a:pPr marL="0" indent="0" algn="ctr" eaLnBrk="1" hangingPunct="1">
              <a:lnSpc>
                <a:spcPct val="100000"/>
              </a:lnSpc>
              <a:buFont typeface="Arial" panose="020B0604020202020204" pitchFamily="34" charset="0"/>
              <a:buNone/>
              <a:defRPr/>
            </a:pPr>
            <a:r>
              <a:rPr lang="nl-NL" altLang="nl-NL" sz="3500" dirty="0">
                <a:latin typeface="+mj-lt"/>
              </a:rPr>
              <a:t>Storm en golven vrees ik niet.</a:t>
            </a:r>
            <a:br>
              <a:rPr lang="nl-NL" altLang="nl-NL" sz="3500" dirty="0">
                <a:latin typeface="+mj-lt"/>
              </a:rPr>
            </a:br>
            <a:r>
              <a:rPr lang="nl-NL" altLang="nl-NL" sz="3500" dirty="0">
                <a:latin typeface="+mj-lt"/>
              </a:rPr>
              <a:t>In de morgen zing ik mijn lied.</a:t>
            </a:r>
            <a:br>
              <a:rPr lang="nl-NL" altLang="nl-NL" sz="3500" dirty="0">
                <a:latin typeface="+mj-lt"/>
              </a:rPr>
            </a:br>
            <a:r>
              <a:rPr lang="nl-NL" altLang="nl-NL" sz="3500" dirty="0">
                <a:latin typeface="+mj-lt"/>
              </a:rPr>
              <a:t>In uw liefde reist U mee.</a:t>
            </a:r>
            <a:br>
              <a:rPr lang="nl-NL" altLang="nl-NL" sz="3500" dirty="0">
                <a:latin typeface="+mj-lt"/>
              </a:rPr>
            </a:br>
            <a:r>
              <a:rPr lang="nl-NL" altLang="nl-NL" sz="3500" dirty="0">
                <a:latin typeface="+mj-lt"/>
              </a:rPr>
              <a:t>U bent de rust als het stormt op zee.</a:t>
            </a:r>
            <a:br>
              <a:rPr lang="nl-NL" altLang="nl-NL" sz="3500" dirty="0">
                <a:latin typeface="+mj-lt"/>
              </a:rPr>
            </a:br>
            <a:r>
              <a:rPr lang="nl-NL" altLang="nl-NL" sz="3500" dirty="0">
                <a:latin typeface="+mj-lt"/>
              </a:rPr>
              <a:t>U bent de rust als het stormt op zee. </a:t>
            </a:r>
          </a:p>
        </p:txBody>
      </p:sp>
      <p:pic>
        <p:nvPicPr>
          <p:cNvPr id="2" name="Afbeelding 4" descr="Afbeelding met kaart&#10;&#10;Automatisch gegenereerde beschrijving">
            <a:extLst>
              <a:ext uri="{FF2B5EF4-FFF2-40B4-BE49-F238E27FC236}">
                <a16:creationId xmlns:a16="http://schemas.microsoft.com/office/drawing/2014/main" id="{AE94180C-AD0D-EF1D-FCCC-4A0D19484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jdelijke aanduiding voor tekst 2">
            <a:extLst>
              <a:ext uri="{FF2B5EF4-FFF2-40B4-BE49-F238E27FC236}">
                <a16:creationId xmlns:a16="http://schemas.microsoft.com/office/drawing/2014/main" id="{F1C029BF-6082-E87B-C4E4-2AE97E92CF9B}"/>
              </a:ext>
            </a:extLst>
          </p:cNvPr>
          <p:cNvSpPr>
            <a:spLocks noGrp="1" noChangeArrowheads="1"/>
          </p:cNvSpPr>
          <p:nvPr>
            <p:ph type="body" idx="1"/>
          </p:nvPr>
        </p:nvSpPr>
        <p:spPr>
          <a:xfrm>
            <a:off x="628650" y="976313"/>
            <a:ext cx="7886700" cy="4905375"/>
          </a:xfrm>
        </p:spPr>
        <p:txBody>
          <a:bodyPr/>
          <a:lstStyle/>
          <a:p>
            <a:pPr marL="0" indent="0" algn="ctr" eaLnBrk="1" hangingPunct="1">
              <a:lnSpc>
                <a:spcPct val="100000"/>
              </a:lnSpc>
              <a:buFont typeface="Arial" panose="020B0604020202020204" pitchFamily="34" charset="0"/>
              <a:buNone/>
              <a:defRPr/>
            </a:pPr>
            <a:r>
              <a:rPr lang="nl-NL" altLang="nl-NL" sz="3500" dirty="0">
                <a:latin typeface="+mj-lt"/>
              </a:rPr>
              <a:t>God van licht, wees mijn gids.</a:t>
            </a:r>
            <a:br>
              <a:rPr lang="nl-NL" altLang="nl-NL" sz="3500" dirty="0">
                <a:latin typeface="+mj-lt"/>
              </a:rPr>
            </a:br>
            <a:r>
              <a:rPr lang="nl-NL" altLang="nl-NL" sz="3500" dirty="0">
                <a:latin typeface="+mj-lt"/>
              </a:rPr>
              <a:t>Leid mij door het donker.</a:t>
            </a:r>
            <a:br>
              <a:rPr lang="nl-NL" altLang="nl-NL" sz="3500" dirty="0">
                <a:latin typeface="+mj-lt"/>
              </a:rPr>
            </a:br>
            <a:r>
              <a:rPr lang="nl-NL" altLang="nl-NL" sz="3500" dirty="0">
                <a:latin typeface="+mj-lt"/>
              </a:rPr>
              <a:t>Ik vertrouw op U.</a:t>
            </a:r>
            <a:br>
              <a:rPr lang="nl-NL" altLang="nl-NL" sz="3500" dirty="0">
                <a:latin typeface="+mj-lt"/>
              </a:rPr>
            </a:br>
            <a:r>
              <a:rPr lang="nl-NL" altLang="nl-NL" sz="3500" dirty="0">
                <a:latin typeface="+mj-lt"/>
              </a:rPr>
              <a:t>God van licht, wees mijn gids.</a:t>
            </a:r>
            <a:br>
              <a:rPr lang="nl-NL" altLang="nl-NL" sz="3500" dirty="0">
                <a:latin typeface="+mj-lt"/>
              </a:rPr>
            </a:br>
            <a:r>
              <a:rPr lang="nl-NL" altLang="nl-NL" sz="3500" dirty="0">
                <a:latin typeface="+mj-lt"/>
              </a:rPr>
              <a:t>Leid mij door het donker</a:t>
            </a:r>
            <a:br>
              <a:rPr lang="nl-NL" altLang="nl-NL" sz="3500" dirty="0">
                <a:latin typeface="+mj-lt"/>
              </a:rPr>
            </a:br>
            <a:r>
              <a:rPr lang="nl-NL" altLang="nl-NL" sz="3500" dirty="0">
                <a:latin typeface="+mj-lt"/>
              </a:rPr>
              <a:t>veilig naar de kust, waar U woont.</a:t>
            </a:r>
            <a:br>
              <a:rPr lang="nl-NL" altLang="nl-NL" sz="3500" dirty="0">
                <a:latin typeface="+mj-lt"/>
              </a:rPr>
            </a:br>
            <a:r>
              <a:rPr lang="nl-NL" altLang="nl-NL" sz="3500" dirty="0">
                <a:latin typeface="+mj-lt"/>
              </a:rPr>
              <a:t>Waar U woont,</a:t>
            </a:r>
            <a:br>
              <a:rPr lang="nl-NL" altLang="nl-NL" sz="3500" dirty="0">
                <a:latin typeface="+mj-lt"/>
              </a:rPr>
            </a:br>
            <a:r>
              <a:rPr lang="nl-NL" altLang="nl-NL" sz="3500" dirty="0">
                <a:latin typeface="+mj-lt"/>
              </a:rPr>
              <a:t>waar U woont,</a:t>
            </a:r>
            <a:br>
              <a:rPr lang="nl-NL" altLang="nl-NL" sz="3500" dirty="0">
                <a:latin typeface="+mj-lt"/>
              </a:rPr>
            </a:br>
            <a:r>
              <a:rPr lang="nl-NL" altLang="nl-NL" sz="3500" dirty="0">
                <a:latin typeface="+mj-lt"/>
              </a:rPr>
              <a:t>waar U woont.</a:t>
            </a:r>
          </a:p>
        </p:txBody>
      </p:sp>
      <p:pic>
        <p:nvPicPr>
          <p:cNvPr id="2" name="Afbeelding 4" descr="Afbeelding met kaart&#10;&#10;Automatisch gegenereerde beschrijving">
            <a:extLst>
              <a:ext uri="{FF2B5EF4-FFF2-40B4-BE49-F238E27FC236}">
                <a16:creationId xmlns:a16="http://schemas.microsoft.com/office/drawing/2014/main" id="{2E1EDC8B-7809-58FB-7995-03F5FA7AB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jdelijke aanduiding voor inhoud 2">
            <a:extLst>
              <a:ext uri="{FF2B5EF4-FFF2-40B4-BE49-F238E27FC236}">
                <a16:creationId xmlns:a16="http://schemas.microsoft.com/office/drawing/2014/main" id="{1B60AA21-0A42-84FB-ECD2-72BF8EC2AB93}"/>
              </a:ext>
            </a:extLst>
          </p:cNvPr>
          <p:cNvSpPr>
            <a:spLocks noGrp="1" noChangeArrowheads="1"/>
          </p:cNvSpPr>
          <p:nvPr>
            <p:ph idx="1"/>
          </p:nvPr>
        </p:nvSpPr>
        <p:spPr>
          <a:xfrm>
            <a:off x="628650" y="2001838"/>
            <a:ext cx="7886700" cy="2854325"/>
          </a:xfrm>
        </p:spPr>
        <p:txBody>
          <a:bodyPr/>
          <a:lstStyle/>
          <a:p>
            <a:pPr marL="0" indent="0" algn="ctr" eaLnBrk="1" hangingPunct="1">
              <a:buFont typeface="Arial" panose="020B0604020202020204" pitchFamily="34" charset="0"/>
              <a:buNone/>
              <a:defRPr/>
            </a:pPr>
            <a:r>
              <a:rPr lang="nl-NL" altLang="nl-NL" sz="3500" dirty="0">
                <a:latin typeface="+mj-lt"/>
              </a:rPr>
              <a:t>U schijnt feller</a:t>
            </a:r>
            <a:br>
              <a:rPr lang="nl-NL" altLang="nl-NL" sz="3500" dirty="0">
                <a:latin typeface="+mj-lt"/>
              </a:rPr>
            </a:br>
            <a:r>
              <a:rPr lang="nl-NL" altLang="nl-NL" sz="3500" dirty="0">
                <a:latin typeface="+mj-lt"/>
              </a:rPr>
              <a:t>dan de sterren.</a:t>
            </a:r>
            <a:br>
              <a:rPr lang="nl-NL" altLang="nl-NL" sz="3500" dirty="0">
                <a:latin typeface="+mj-lt"/>
              </a:rPr>
            </a:br>
            <a:r>
              <a:rPr lang="nl-NL" altLang="nl-NL" sz="3500" dirty="0">
                <a:latin typeface="+mj-lt"/>
              </a:rPr>
              <a:t>Heer, U leidt ons door de storm. </a:t>
            </a:r>
          </a:p>
          <a:p>
            <a:pPr marL="0" indent="0" algn="ctr" eaLnBrk="1" hangingPunct="1">
              <a:buFont typeface="Arial" panose="020B0604020202020204" pitchFamily="34" charset="0"/>
              <a:buNone/>
              <a:defRPr/>
            </a:pPr>
            <a:endParaRPr lang="nl-NL" altLang="nl-NL" sz="3500" dirty="0">
              <a:latin typeface="+mj-lt"/>
            </a:endParaRPr>
          </a:p>
          <a:p>
            <a:pPr marL="0" indent="0" algn="ctr" eaLnBrk="1" hangingPunct="1">
              <a:buFont typeface="Arial" panose="020B0604020202020204" pitchFamily="34" charset="0"/>
              <a:buNone/>
              <a:defRPr/>
            </a:pPr>
            <a:r>
              <a:rPr lang="nl-NL" altLang="nl-NL" sz="3500" dirty="0">
                <a:latin typeface="+mj-lt"/>
              </a:rPr>
              <a:t>4x</a:t>
            </a:r>
          </a:p>
          <a:p>
            <a:pPr marL="0" indent="0" algn="ctr" eaLnBrk="1" hangingPunct="1">
              <a:buFont typeface="Arial" panose="020B0604020202020204" pitchFamily="34" charset="0"/>
              <a:buNone/>
              <a:defRPr/>
            </a:pPr>
            <a:endParaRPr lang="nl-NL" altLang="nl-NL" sz="3500" dirty="0">
              <a:latin typeface="+mj-lt"/>
            </a:endParaRPr>
          </a:p>
        </p:txBody>
      </p:sp>
      <p:pic>
        <p:nvPicPr>
          <p:cNvPr id="2" name="Afbeelding 4" descr="Afbeelding met kaart&#10;&#10;Automatisch gegenereerde beschrijving">
            <a:extLst>
              <a:ext uri="{FF2B5EF4-FFF2-40B4-BE49-F238E27FC236}">
                <a16:creationId xmlns:a16="http://schemas.microsoft.com/office/drawing/2014/main" id="{7EA74944-315E-E0E9-BED1-A6F7AF6F7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jdelijke aanduiding voor tekst 2">
            <a:extLst>
              <a:ext uri="{FF2B5EF4-FFF2-40B4-BE49-F238E27FC236}">
                <a16:creationId xmlns:a16="http://schemas.microsoft.com/office/drawing/2014/main" id="{42343556-73AC-07E5-A2D7-39B6D89BD365}"/>
              </a:ext>
            </a:extLst>
          </p:cNvPr>
          <p:cNvSpPr>
            <a:spLocks noGrp="1" noChangeArrowheads="1"/>
          </p:cNvSpPr>
          <p:nvPr>
            <p:ph type="body" idx="1"/>
          </p:nvPr>
        </p:nvSpPr>
        <p:spPr>
          <a:xfrm>
            <a:off x="628650" y="1771650"/>
            <a:ext cx="7886700" cy="3314700"/>
          </a:xfrm>
        </p:spPr>
        <p:txBody>
          <a:bodyPr/>
          <a:lstStyle/>
          <a:p>
            <a:pPr marL="0" indent="0" algn="ctr" eaLnBrk="1" hangingPunct="1">
              <a:lnSpc>
                <a:spcPct val="100000"/>
              </a:lnSpc>
              <a:buFont typeface="Arial" panose="020B0604020202020204" pitchFamily="34" charset="0"/>
              <a:buNone/>
              <a:defRPr/>
            </a:pPr>
            <a:r>
              <a:rPr lang="nl-NL" altLang="nl-NL" sz="3500" dirty="0">
                <a:latin typeface="+mj-lt"/>
              </a:rPr>
              <a:t>God van licht, wees mijn gids.</a:t>
            </a:r>
            <a:br>
              <a:rPr lang="nl-NL" altLang="nl-NL" sz="3500" dirty="0">
                <a:latin typeface="+mj-lt"/>
              </a:rPr>
            </a:br>
            <a:r>
              <a:rPr lang="nl-NL" altLang="nl-NL" sz="3500" dirty="0">
                <a:latin typeface="+mj-lt"/>
              </a:rPr>
              <a:t>Leid mij door het donker.</a:t>
            </a:r>
            <a:br>
              <a:rPr lang="nl-NL" altLang="nl-NL" sz="3500" dirty="0">
                <a:latin typeface="+mj-lt"/>
              </a:rPr>
            </a:br>
            <a:r>
              <a:rPr lang="nl-NL" altLang="nl-NL" sz="3500" dirty="0">
                <a:latin typeface="+mj-lt"/>
              </a:rPr>
              <a:t>Ik vertrouw op U.</a:t>
            </a:r>
            <a:br>
              <a:rPr lang="nl-NL" altLang="nl-NL" sz="3500" dirty="0">
                <a:latin typeface="+mj-lt"/>
              </a:rPr>
            </a:br>
            <a:r>
              <a:rPr lang="nl-NL" altLang="nl-NL" sz="3500" dirty="0">
                <a:latin typeface="+mj-lt"/>
              </a:rPr>
              <a:t>God van licht, wees mijn gids.</a:t>
            </a:r>
            <a:br>
              <a:rPr lang="nl-NL" altLang="nl-NL" sz="3500" dirty="0">
                <a:latin typeface="+mj-lt"/>
              </a:rPr>
            </a:br>
            <a:r>
              <a:rPr lang="nl-NL" altLang="nl-NL" sz="3500" dirty="0">
                <a:latin typeface="+mj-lt"/>
              </a:rPr>
              <a:t>Leid mij door het donker</a:t>
            </a:r>
            <a:br>
              <a:rPr lang="nl-NL" altLang="nl-NL" sz="3500" dirty="0">
                <a:latin typeface="+mj-lt"/>
              </a:rPr>
            </a:br>
            <a:r>
              <a:rPr lang="nl-NL" altLang="nl-NL" sz="3500" dirty="0">
                <a:latin typeface="+mj-lt"/>
              </a:rPr>
              <a:t>veilig naar de kust.</a:t>
            </a:r>
          </a:p>
        </p:txBody>
      </p:sp>
      <p:pic>
        <p:nvPicPr>
          <p:cNvPr id="2" name="Afbeelding 4" descr="Afbeelding met kaart&#10;&#10;Automatisch gegenereerde beschrijving">
            <a:extLst>
              <a:ext uri="{FF2B5EF4-FFF2-40B4-BE49-F238E27FC236}">
                <a16:creationId xmlns:a16="http://schemas.microsoft.com/office/drawing/2014/main" id="{DFBDE317-658D-D927-B136-A69880BCF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jdelijke aanduiding voor tekst 2">
            <a:extLst>
              <a:ext uri="{FF2B5EF4-FFF2-40B4-BE49-F238E27FC236}">
                <a16:creationId xmlns:a16="http://schemas.microsoft.com/office/drawing/2014/main" id="{4173D9EB-0B85-13F3-269F-4E8B43E9C35E}"/>
              </a:ext>
            </a:extLst>
          </p:cNvPr>
          <p:cNvSpPr>
            <a:spLocks noGrp="1" noChangeArrowheads="1"/>
          </p:cNvSpPr>
          <p:nvPr>
            <p:ph type="body" idx="1"/>
          </p:nvPr>
        </p:nvSpPr>
        <p:spPr>
          <a:xfrm>
            <a:off x="628650" y="981075"/>
            <a:ext cx="7886700" cy="4895850"/>
          </a:xfrm>
        </p:spPr>
        <p:txBody>
          <a:bodyPr/>
          <a:lstStyle/>
          <a:p>
            <a:pPr marL="0" indent="0" algn="ctr" eaLnBrk="1" hangingPunct="1">
              <a:lnSpc>
                <a:spcPct val="100000"/>
              </a:lnSpc>
              <a:buFont typeface="Arial" panose="020B0604020202020204" pitchFamily="34" charset="0"/>
              <a:buNone/>
              <a:defRPr/>
            </a:pPr>
            <a:r>
              <a:rPr lang="nl-NL" altLang="nl-NL" sz="3500" dirty="0">
                <a:latin typeface="+mj-lt"/>
              </a:rPr>
              <a:t>God van licht, wees mijn gids.</a:t>
            </a:r>
            <a:br>
              <a:rPr lang="nl-NL" altLang="nl-NL" sz="3500" dirty="0">
                <a:latin typeface="+mj-lt"/>
              </a:rPr>
            </a:br>
            <a:r>
              <a:rPr lang="nl-NL" altLang="nl-NL" sz="3500" dirty="0">
                <a:latin typeface="+mj-lt"/>
              </a:rPr>
              <a:t>Leid mij door het donker.</a:t>
            </a:r>
            <a:br>
              <a:rPr lang="nl-NL" altLang="nl-NL" sz="3500" dirty="0">
                <a:latin typeface="+mj-lt"/>
              </a:rPr>
            </a:br>
            <a:r>
              <a:rPr lang="nl-NL" altLang="nl-NL" sz="3500" dirty="0">
                <a:latin typeface="+mj-lt"/>
              </a:rPr>
              <a:t>Ik vertrouw op U.</a:t>
            </a:r>
            <a:br>
              <a:rPr lang="nl-NL" altLang="nl-NL" sz="3500" dirty="0">
                <a:latin typeface="+mj-lt"/>
              </a:rPr>
            </a:br>
            <a:r>
              <a:rPr lang="nl-NL" altLang="nl-NL" sz="3500" dirty="0">
                <a:latin typeface="+mj-lt"/>
              </a:rPr>
              <a:t>God van licht, wees mijn gids.</a:t>
            </a:r>
            <a:br>
              <a:rPr lang="nl-NL" altLang="nl-NL" sz="3500" dirty="0">
                <a:latin typeface="+mj-lt"/>
              </a:rPr>
            </a:br>
            <a:r>
              <a:rPr lang="nl-NL" altLang="nl-NL" sz="3500" dirty="0">
                <a:latin typeface="+mj-lt"/>
              </a:rPr>
              <a:t>Leid mij door het donker</a:t>
            </a:r>
            <a:br>
              <a:rPr lang="nl-NL" altLang="nl-NL" sz="3500" dirty="0">
                <a:latin typeface="+mj-lt"/>
              </a:rPr>
            </a:br>
            <a:r>
              <a:rPr lang="nl-NL" altLang="nl-NL" sz="3500" dirty="0">
                <a:latin typeface="+mj-lt"/>
              </a:rPr>
              <a:t>veilig naar de kust, waar U woont.</a:t>
            </a:r>
            <a:br>
              <a:rPr lang="nl-NL" altLang="nl-NL" sz="3500" dirty="0">
                <a:latin typeface="+mj-lt"/>
              </a:rPr>
            </a:br>
            <a:r>
              <a:rPr lang="nl-NL" altLang="nl-NL" sz="3500" dirty="0">
                <a:latin typeface="+mj-lt"/>
              </a:rPr>
              <a:t>Waar U woont,</a:t>
            </a:r>
            <a:br>
              <a:rPr lang="nl-NL" altLang="nl-NL" sz="3500" dirty="0">
                <a:latin typeface="+mj-lt"/>
              </a:rPr>
            </a:br>
            <a:r>
              <a:rPr lang="nl-NL" altLang="nl-NL" sz="3500" dirty="0">
                <a:latin typeface="+mj-lt"/>
              </a:rPr>
              <a:t>waar U woont,</a:t>
            </a:r>
            <a:br>
              <a:rPr lang="nl-NL" altLang="nl-NL" sz="3500" dirty="0">
                <a:latin typeface="+mj-lt"/>
              </a:rPr>
            </a:br>
            <a:r>
              <a:rPr lang="nl-NL" altLang="nl-NL" sz="3500" dirty="0">
                <a:latin typeface="+mj-lt"/>
              </a:rPr>
              <a:t>waar U woont.</a:t>
            </a:r>
          </a:p>
        </p:txBody>
      </p:sp>
      <p:pic>
        <p:nvPicPr>
          <p:cNvPr id="2" name="Afbeelding 4" descr="Afbeelding met kaart&#10;&#10;Automatisch gegenereerde beschrijving">
            <a:extLst>
              <a:ext uri="{FF2B5EF4-FFF2-40B4-BE49-F238E27FC236}">
                <a16:creationId xmlns:a16="http://schemas.microsoft.com/office/drawing/2014/main" id="{5C50C4C7-1716-0E7B-8F95-BD964B629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CBA8E03-686F-411D-7AAE-9AB71A4F0A00}"/>
              </a:ext>
            </a:extLst>
          </p:cNvPr>
          <p:cNvSpPr>
            <a:spLocks noGrp="1"/>
          </p:cNvSpPr>
          <p:nvPr>
            <p:ph type="title"/>
          </p:nvPr>
        </p:nvSpPr>
        <p:spPr/>
        <p:txBody>
          <a:bodyPr>
            <a:normAutofit/>
          </a:bodyPr>
          <a:lstStyle/>
          <a:p>
            <a:r>
              <a:rPr lang="nl-NL" sz="3600" b="1" dirty="0" err="1">
                <a:latin typeface="+mn-lt"/>
              </a:rPr>
              <a:t>Opw</a:t>
            </a:r>
            <a:r>
              <a:rPr lang="nl-NL" sz="3600" b="1" dirty="0">
                <a:latin typeface="+mn-lt"/>
              </a:rPr>
              <a:t>. 815</a:t>
            </a:r>
            <a:br>
              <a:rPr lang="nl-NL" sz="3600" b="1" dirty="0"/>
            </a:br>
            <a:r>
              <a:rPr lang="nl-NL" sz="3600" b="1" dirty="0">
                <a:solidFill>
                  <a:schemeClr val="tx2">
                    <a:lumMod val="50000"/>
                    <a:lumOff val="50000"/>
                  </a:schemeClr>
                </a:solidFill>
                <a:effectLst>
                  <a:outerShdw blurRad="38100" dist="38100" dir="2700000" algn="tl">
                    <a:srgbClr val="000000">
                      <a:alpha val="43137"/>
                    </a:srgbClr>
                  </a:outerShdw>
                </a:effectLst>
              </a:rPr>
              <a:t>‘ </a:t>
            </a:r>
            <a:r>
              <a:rPr lang="nl-NL" sz="3600" b="1" dirty="0">
                <a:solidFill>
                  <a:schemeClr val="tx2">
                    <a:lumMod val="50000"/>
                    <a:lumOff val="50000"/>
                  </a:schemeClr>
                </a:solidFill>
                <a:effectLst>
                  <a:outerShdw blurRad="38100" dist="38100" dir="2700000" algn="tl">
                    <a:srgbClr val="000000">
                      <a:alpha val="43137"/>
                    </a:srgbClr>
                  </a:outerShdw>
                </a:effectLst>
                <a:latin typeface="+mn-lt"/>
              </a:rPr>
              <a:t>Vul dit huis met Uw glorie ‘</a:t>
            </a:r>
            <a:endParaRPr lang="nl-NL" sz="3600" b="1" dirty="0"/>
          </a:p>
        </p:txBody>
      </p:sp>
      <p:sp>
        <p:nvSpPr>
          <p:cNvPr id="5" name="Tijdelijke aanduiding voor inhoud 4">
            <a:extLst>
              <a:ext uri="{FF2B5EF4-FFF2-40B4-BE49-F238E27FC236}">
                <a16:creationId xmlns:a16="http://schemas.microsoft.com/office/drawing/2014/main" id="{B43B8E28-3AAF-CA30-722C-FE45AA7CE66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248936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FAE08E-7F3F-B6CE-905B-58550F53C5D9}"/>
              </a:ext>
            </a:extLst>
          </p:cNvPr>
          <p:cNvSpPr>
            <a:spLocks noGrp="1"/>
          </p:cNvSpPr>
          <p:nvPr>
            <p:ph type="title"/>
          </p:nvPr>
        </p:nvSpPr>
        <p:spPr/>
        <p:txBody>
          <a:bodyPr>
            <a:normAutofit/>
          </a:bodyPr>
          <a:lstStyle/>
          <a:p>
            <a:r>
              <a:rPr lang="nl-NL" sz="3600" b="1" dirty="0">
                <a:latin typeface="+mn-lt"/>
              </a:rPr>
              <a:t>Schriftlezing 2 Tim.3: 10-4: 8(BGT)</a:t>
            </a:r>
            <a:br>
              <a:rPr lang="nl-NL" sz="3600" b="1" dirty="0">
                <a:latin typeface="+mn-lt"/>
              </a:rPr>
            </a:br>
            <a:r>
              <a:rPr lang="nl-NL" sz="3600" b="1" dirty="0">
                <a:solidFill>
                  <a:schemeClr val="tx2">
                    <a:lumMod val="50000"/>
                    <a:lumOff val="50000"/>
                  </a:schemeClr>
                </a:solidFill>
                <a:effectLst>
                  <a:outerShdw blurRad="38100" dist="38100" dir="2700000" algn="tl">
                    <a:srgbClr val="000000">
                      <a:alpha val="43137"/>
                    </a:srgbClr>
                  </a:outerShdw>
                </a:effectLst>
                <a:latin typeface="+mn-lt"/>
              </a:rPr>
              <a:t>( Mara en </a:t>
            </a:r>
            <a:r>
              <a:rPr lang="nl-NL" sz="3600" b="1" dirty="0" err="1">
                <a:solidFill>
                  <a:schemeClr val="tx2">
                    <a:lumMod val="50000"/>
                    <a:lumOff val="50000"/>
                  </a:schemeClr>
                </a:solidFill>
                <a:effectLst>
                  <a:outerShdw blurRad="38100" dist="38100" dir="2700000" algn="tl">
                    <a:srgbClr val="000000">
                      <a:alpha val="43137"/>
                    </a:srgbClr>
                  </a:outerShdw>
                </a:effectLst>
                <a:latin typeface="+mn-lt"/>
              </a:rPr>
              <a:t>Erlin</a:t>
            </a:r>
            <a:r>
              <a:rPr lang="nl-NL" sz="3600" b="1" dirty="0">
                <a:solidFill>
                  <a:schemeClr val="tx2">
                    <a:lumMod val="50000"/>
                    <a:lumOff val="50000"/>
                  </a:schemeClr>
                </a:solidFill>
                <a:effectLst>
                  <a:outerShdw blurRad="38100" dist="38100" dir="2700000" algn="tl">
                    <a:srgbClr val="000000">
                      <a:alpha val="43137"/>
                    </a:srgbClr>
                  </a:outerShdw>
                </a:effectLst>
                <a:latin typeface="+mn-lt"/>
              </a:rPr>
              <a:t>)</a:t>
            </a:r>
            <a:endParaRPr lang="nl-NL" sz="3600" b="1" dirty="0">
              <a:latin typeface="+mn-lt"/>
            </a:endParaRPr>
          </a:p>
        </p:txBody>
      </p:sp>
      <p:sp>
        <p:nvSpPr>
          <p:cNvPr id="3" name="Tijdelijke aanduiding voor inhoud 2">
            <a:extLst>
              <a:ext uri="{FF2B5EF4-FFF2-40B4-BE49-F238E27FC236}">
                <a16:creationId xmlns:a16="http://schemas.microsoft.com/office/drawing/2014/main" id="{16EC80D0-6FC3-63DE-B958-20AAA88F39D2}"/>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177375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843572E-8CC9-A8A0-C92D-30395C55AB0D}"/>
              </a:ext>
            </a:extLst>
          </p:cNvPr>
          <p:cNvSpPr txBox="1"/>
          <p:nvPr/>
        </p:nvSpPr>
        <p:spPr>
          <a:xfrm>
            <a:off x="476250" y="457200"/>
            <a:ext cx="8267700" cy="5016758"/>
          </a:xfrm>
          <a:prstGeom prst="rect">
            <a:avLst/>
          </a:prstGeom>
          <a:noFill/>
        </p:spPr>
        <p:txBody>
          <a:bodyPr wrap="square">
            <a:spAutoFit/>
          </a:bodyPr>
          <a:lstStyle/>
          <a:p>
            <a:pPr>
              <a:buNone/>
            </a:pPr>
            <a:r>
              <a:rPr lang="nl-NL" sz="3200" b="1" dirty="0"/>
              <a:t>Paulus is een voorbeeld voor </a:t>
            </a:r>
            <a:r>
              <a:rPr lang="nl-NL" sz="3200" b="1" dirty="0" err="1"/>
              <a:t>Timoteüs</a:t>
            </a:r>
            <a:endParaRPr lang="nl-NL" sz="3200" b="1" dirty="0"/>
          </a:p>
          <a:p>
            <a:r>
              <a:rPr lang="nl-NL" sz="3200" baseline="-25000" dirty="0"/>
              <a:t>10</a:t>
            </a:r>
            <a:r>
              <a:rPr lang="nl-NL" sz="3200" dirty="0"/>
              <a:t>Timoteüs, jij houdt je altijd aan mijn uitleg. Jij volgt mijn voorbeeld: je leeft net zoals ik, en je probeert hetzelfde doel te bereiken. Je volgt mijn voorbeeld: mijn geloof, mijn geduld en mijn liefde. Ook jij geeft niet op. </a:t>
            </a:r>
            <a:r>
              <a:rPr lang="nl-NL" sz="3200" baseline="-25000" dirty="0"/>
              <a:t>11</a:t>
            </a:r>
            <a:r>
              <a:rPr lang="nl-NL" sz="3200" dirty="0"/>
              <a:t>Je bent vervolgd en je moet lijden, net zoals ik vroeger in Antiochië, </a:t>
            </a:r>
            <a:r>
              <a:rPr lang="nl-NL" sz="3200" dirty="0" err="1"/>
              <a:t>Ikonium</a:t>
            </a:r>
            <a:r>
              <a:rPr lang="nl-NL" sz="3200" dirty="0"/>
              <a:t> en </a:t>
            </a:r>
            <a:r>
              <a:rPr lang="nl-NL" sz="3200" dirty="0" err="1"/>
              <a:t>Lystra</a:t>
            </a:r>
            <a:r>
              <a:rPr lang="nl-NL" sz="3200" dirty="0"/>
              <a:t> geleden heb. Ja, ik heb veel ellende moeten verdragen! Maar elke keer heeft de Heer mij gered.</a:t>
            </a:r>
          </a:p>
        </p:txBody>
      </p:sp>
    </p:spTree>
    <p:extLst>
      <p:ext uri="{BB962C8B-B14F-4D97-AF65-F5344CB8AC3E}">
        <p14:creationId xmlns:p14="http://schemas.microsoft.com/office/powerpoint/2010/main" val="425207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30F3-9AB5-2E75-D513-D44A562F5D88}"/>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BE468E2-951B-A654-7AB3-C4BE6A8F7ED9}"/>
              </a:ext>
            </a:extLst>
          </p:cNvPr>
          <p:cNvSpPr txBox="1"/>
          <p:nvPr/>
        </p:nvSpPr>
        <p:spPr>
          <a:xfrm>
            <a:off x="647699" y="409575"/>
            <a:ext cx="8296275" cy="3046988"/>
          </a:xfrm>
          <a:prstGeom prst="rect">
            <a:avLst/>
          </a:prstGeom>
          <a:noFill/>
        </p:spPr>
        <p:txBody>
          <a:bodyPr wrap="square">
            <a:spAutoFit/>
          </a:bodyPr>
          <a:lstStyle/>
          <a:p>
            <a:r>
              <a:rPr lang="nl-NL" sz="3200" baseline="-25000" dirty="0"/>
              <a:t>12</a:t>
            </a:r>
            <a:r>
              <a:rPr lang="nl-NL" sz="3200" dirty="0"/>
              <a:t>Alle mensen die bij Jezus Christus horen en daarom willen leven zoals God het wil, zullen vervolgd worden. </a:t>
            </a:r>
            <a:r>
              <a:rPr lang="nl-NL" sz="3200" baseline="-25000" dirty="0"/>
              <a:t>13</a:t>
            </a:r>
            <a:r>
              <a:rPr lang="nl-NL" sz="3200" dirty="0"/>
              <a:t>En alle slechte mensen en bedriegers zullen nog slechter worden. Ze bedriegen andere mensen, en ze worden ook zelf bedrogen.</a:t>
            </a:r>
          </a:p>
        </p:txBody>
      </p:sp>
    </p:spTree>
    <p:extLst>
      <p:ext uri="{BB962C8B-B14F-4D97-AF65-F5344CB8AC3E}">
        <p14:creationId xmlns:p14="http://schemas.microsoft.com/office/powerpoint/2010/main" val="2435626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94B5B-449E-EBB7-D269-CAFEDEA44873}"/>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6B70C4A-8F28-BA6C-9FA3-5E4D58825219}"/>
              </a:ext>
            </a:extLst>
          </p:cNvPr>
          <p:cNvSpPr txBox="1"/>
          <p:nvPr/>
        </p:nvSpPr>
        <p:spPr>
          <a:xfrm>
            <a:off x="581025" y="476250"/>
            <a:ext cx="8229600" cy="4031873"/>
          </a:xfrm>
          <a:prstGeom prst="rect">
            <a:avLst/>
          </a:prstGeom>
          <a:noFill/>
        </p:spPr>
        <p:txBody>
          <a:bodyPr wrap="square">
            <a:spAutoFit/>
          </a:bodyPr>
          <a:lstStyle/>
          <a:p>
            <a:pPr>
              <a:buNone/>
            </a:pPr>
            <a:r>
              <a:rPr lang="nl-NL" sz="3200" b="1" dirty="0"/>
              <a:t>Gebruik de heilige boeken</a:t>
            </a:r>
          </a:p>
          <a:p>
            <a:r>
              <a:rPr lang="nl-NL" sz="3200" baseline="-25000" dirty="0"/>
              <a:t>14</a:t>
            </a:r>
            <a:r>
              <a:rPr lang="nl-NL" sz="3200" dirty="0"/>
              <a:t>Timoteüs, blijf trouw aan wat je geleerd hebt, en aan het geloof waarvan je overtuigd bent. Je weet dat je goede leraren gehad hebt. </a:t>
            </a:r>
            <a:r>
              <a:rPr lang="nl-NL" sz="3200" baseline="-25000" dirty="0"/>
              <a:t>15</a:t>
            </a:r>
            <a:r>
              <a:rPr lang="nl-NL" sz="3200" dirty="0"/>
              <a:t>En de heilige boeken ken je al sinds je kindertijd. In die boeken kun je wijsheid vinden. Ze leren je dat mensen gered kunnen worden door het geloof in Jezus Christus.</a:t>
            </a:r>
          </a:p>
        </p:txBody>
      </p:sp>
    </p:spTree>
    <p:extLst>
      <p:ext uri="{BB962C8B-B14F-4D97-AF65-F5344CB8AC3E}">
        <p14:creationId xmlns:p14="http://schemas.microsoft.com/office/powerpoint/2010/main" val="2573365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F45EA-2B6B-1D68-B6D0-D53ABB772708}"/>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6B097904-9A72-5E27-4BA5-1F496A352C49}"/>
              </a:ext>
            </a:extLst>
          </p:cNvPr>
          <p:cNvSpPr txBox="1"/>
          <p:nvPr/>
        </p:nvSpPr>
        <p:spPr>
          <a:xfrm>
            <a:off x="495300" y="390525"/>
            <a:ext cx="8210550" cy="5016758"/>
          </a:xfrm>
          <a:prstGeom prst="rect">
            <a:avLst/>
          </a:prstGeom>
          <a:noFill/>
        </p:spPr>
        <p:txBody>
          <a:bodyPr wrap="square">
            <a:spAutoFit/>
          </a:bodyPr>
          <a:lstStyle/>
          <a:p>
            <a:pPr>
              <a:buNone/>
            </a:pPr>
            <a:r>
              <a:rPr lang="nl-NL" sz="3200" baseline="-25000" dirty="0"/>
              <a:t>16</a:t>
            </a:r>
            <a:r>
              <a:rPr lang="nl-NL" sz="3200" dirty="0"/>
              <a:t>Alles wat in de heilige boeken staat, komt van God. Daarom kun je alles wat erin staat, gebruiken om uitleg te geven over het geloof. Je kunt het ook gebruiken als mensen verkeerde ideeën hebben of verkeerde dingen doen. En je kunt het gebruiken om mensen te leren hoe ze goed kunnen leven.</a:t>
            </a:r>
          </a:p>
          <a:p>
            <a:r>
              <a:rPr lang="nl-NL" sz="3200" baseline="-25000" dirty="0"/>
              <a:t>17</a:t>
            </a:r>
            <a:r>
              <a:rPr lang="nl-NL" sz="3200" dirty="0"/>
              <a:t>Dankzij de heilige boeken kan een leider van de kerk zijn taak uitvoeren en veel goede dingen doen.</a:t>
            </a:r>
          </a:p>
        </p:txBody>
      </p:sp>
    </p:spTree>
    <p:extLst>
      <p:ext uri="{BB962C8B-B14F-4D97-AF65-F5344CB8AC3E}">
        <p14:creationId xmlns:p14="http://schemas.microsoft.com/office/powerpoint/2010/main" val="1875199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3E32F-5DB0-5D82-6EBB-999F0348A7F0}"/>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42691F5A-BD31-64AB-86DD-E527FCE9B410}"/>
              </a:ext>
            </a:extLst>
          </p:cNvPr>
          <p:cNvSpPr txBox="1"/>
          <p:nvPr/>
        </p:nvSpPr>
        <p:spPr>
          <a:xfrm>
            <a:off x="485775" y="428626"/>
            <a:ext cx="8172450" cy="6001643"/>
          </a:xfrm>
          <a:prstGeom prst="rect">
            <a:avLst/>
          </a:prstGeom>
          <a:noFill/>
        </p:spPr>
        <p:txBody>
          <a:bodyPr wrap="square">
            <a:spAutoFit/>
          </a:bodyPr>
          <a:lstStyle/>
          <a:p>
            <a:pPr>
              <a:buNone/>
            </a:pPr>
            <a:r>
              <a:rPr lang="nl-NL" sz="3200" baseline="-25000" dirty="0"/>
              <a:t>1-2</a:t>
            </a:r>
            <a:r>
              <a:rPr lang="nl-NL" sz="3200" dirty="0"/>
              <a:t>Maak Gods boodschap bekend. Het maakt niet uit of mensen er graag naar willen luisteren of niet. Je moet mensen die iets slechts gedaan hebben, streng toespreken en straffen. Maar je moet mensen ook nieuwe moed geven met je uitleg. Doe dat met veel geduld.</a:t>
            </a:r>
          </a:p>
          <a:p>
            <a:r>
              <a:rPr lang="nl-NL" sz="3200" dirty="0"/>
              <a:t>Dat is wat ik van je vraag, </a:t>
            </a:r>
            <a:r>
              <a:rPr lang="nl-NL" sz="3200" dirty="0" err="1"/>
              <a:t>Timoteüs</a:t>
            </a:r>
            <a:r>
              <a:rPr lang="nl-NL" sz="3200" dirty="0"/>
              <a:t>. En God en Jezus Christus weten dat. Jezus Christus zal komen als de hemelse koning. Dan zal hij rechtspreken over iedereen, over de levenden en de doden.</a:t>
            </a:r>
          </a:p>
        </p:txBody>
      </p:sp>
    </p:spTree>
    <p:extLst>
      <p:ext uri="{BB962C8B-B14F-4D97-AF65-F5344CB8AC3E}">
        <p14:creationId xmlns:p14="http://schemas.microsoft.com/office/powerpoint/2010/main" val="1234154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71FAE-7546-57C9-57A4-CD059F7E29E9}"/>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01F7BAD1-BE3E-2C48-12EC-ADC131DDF003}"/>
              </a:ext>
            </a:extLst>
          </p:cNvPr>
          <p:cNvSpPr txBox="1"/>
          <p:nvPr/>
        </p:nvSpPr>
        <p:spPr>
          <a:xfrm>
            <a:off x="600075" y="504825"/>
            <a:ext cx="8181975" cy="5078313"/>
          </a:xfrm>
          <a:prstGeom prst="rect">
            <a:avLst/>
          </a:prstGeom>
          <a:noFill/>
        </p:spPr>
        <p:txBody>
          <a:bodyPr wrap="square">
            <a:spAutoFit/>
          </a:bodyPr>
          <a:lstStyle/>
          <a:p>
            <a:pPr>
              <a:buNone/>
            </a:pPr>
            <a:r>
              <a:rPr lang="nl-NL" sz="3600" b="1" dirty="0"/>
              <a:t>Doe je werk goed</a:t>
            </a:r>
          </a:p>
          <a:p>
            <a:r>
              <a:rPr lang="nl-NL" sz="3600" baseline="-25000" dirty="0"/>
              <a:t>3</a:t>
            </a:r>
            <a:r>
              <a:rPr lang="nl-NL" sz="3600" dirty="0"/>
              <a:t>De tijd komt dat mensen zich zullen verzetten tegen de juiste uitleg van het geloof. Ze zullen leraren zoeken die passen bij hun eigen ideeën, en die zeggen wat ze graag horen. </a:t>
            </a:r>
            <a:r>
              <a:rPr lang="nl-NL" sz="3600" baseline="-25000" dirty="0"/>
              <a:t>4</a:t>
            </a:r>
            <a:r>
              <a:rPr lang="nl-NL" sz="3600" dirty="0"/>
              <a:t>De mensen zullen niet meer naar de waarheid luisteren, maar naar verzonnen verhalen.</a:t>
            </a:r>
          </a:p>
        </p:txBody>
      </p:sp>
    </p:spTree>
    <p:extLst>
      <p:ext uri="{BB962C8B-B14F-4D97-AF65-F5344CB8AC3E}">
        <p14:creationId xmlns:p14="http://schemas.microsoft.com/office/powerpoint/2010/main" val="1867288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C4AC7-3C7A-53CD-AFBB-324195268B2C}"/>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57CA981-A2A0-DC87-9AD1-27E57E3AE2BF}"/>
              </a:ext>
            </a:extLst>
          </p:cNvPr>
          <p:cNvSpPr txBox="1"/>
          <p:nvPr/>
        </p:nvSpPr>
        <p:spPr>
          <a:xfrm>
            <a:off x="523875" y="514350"/>
            <a:ext cx="8258175" cy="2062103"/>
          </a:xfrm>
          <a:prstGeom prst="rect">
            <a:avLst/>
          </a:prstGeom>
          <a:noFill/>
        </p:spPr>
        <p:txBody>
          <a:bodyPr wrap="square">
            <a:spAutoFit/>
          </a:bodyPr>
          <a:lstStyle/>
          <a:p>
            <a:r>
              <a:rPr lang="nl-NL" sz="3200" baseline="-25000" dirty="0"/>
              <a:t>5</a:t>
            </a:r>
            <a:r>
              <a:rPr lang="nl-NL" sz="3200" dirty="0"/>
              <a:t>Maar, </a:t>
            </a:r>
            <a:r>
              <a:rPr lang="nl-NL" sz="3200" dirty="0" err="1"/>
              <a:t>Timoteüs</a:t>
            </a:r>
            <a:r>
              <a:rPr lang="nl-NL" sz="3200" dirty="0"/>
              <a:t>, jij moet altijd helder blijven nadenken. Je moet niet bang zijn om te lijden. Doe je werk als boodschapper van het goede nieuws. En voer die taak goed uit.</a:t>
            </a:r>
          </a:p>
        </p:txBody>
      </p:sp>
    </p:spTree>
    <p:extLst>
      <p:ext uri="{BB962C8B-B14F-4D97-AF65-F5344CB8AC3E}">
        <p14:creationId xmlns:p14="http://schemas.microsoft.com/office/powerpoint/2010/main" val="3267232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37DC2-E910-D22C-B2CB-4593A7B28D82}"/>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AA1446F0-D53E-7A9A-0EDD-2530CE592393}"/>
              </a:ext>
            </a:extLst>
          </p:cNvPr>
          <p:cNvSpPr txBox="1"/>
          <p:nvPr/>
        </p:nvSpPr>
        <p:spPr>
          <a:xfrm>
            <a:off x="571500" y="466725"/>
            <a:ext cx="7734299" cy="3539430"/>
          </a:xfrm>
          <a:prstGeom prst="rect">
            <a:avLst/>
          </a:prstGeom>
          <a:noFill/>
        </p:spPr>
        <p:txBody>
          <a:bodyPr wrap="square">
            <a:spAutoFit/>
          </a:bodyPr>
          <a:lstStyle/>
          <a:p>
            <a:pPr>
              <a:buNone/>
            </a:pPr>
            <a:r>
              <a:rPr lang="nl-NL" sz="3200" b="1" dirty="0"/>
              <a:t>Paulus heeft zijn werk goed gedaan</a:t>
            </a:r>
          </a:p>
          <a:p>
            <a:r>
              <a:rPr lang="nl-NL" sz="3200" baseline="-25000" dirty="0"/>
              <a:t>6</a:t>
            </a:r>
            <a:r>
              <a:rPr lang="nl-NL" sz="3200" dirty="0"/>
              <a:t>Binnenkort komt er een einde aan mijn leven. Mijn leven is een offer voor God geweest. </a:t>
            </a:r>
            <a:r>
              <a:rPr lang="nl-NL" sz="3200" baseline="-25000" dirty="0"/>
              <a:t>7</a:t>
            </a:r>
            <a:r>
              <a:rPr lang="nl-NL" sz="3200" dirty="0"/>
              <a:t>Ik heb gevochten voor het ware geloof. Ik heb de opdracht die ik van God gekregen heb, helemaal uitgevoerd. En ik heb mijn geloof niet verloren.</a:t>
            </a:r>
          </a:p>
        </p:txBody>
      </p:sp>
    </p:spTree>
    <p:extLst>
      <p:ext uri="{BB962C8B-B14F-4D97-AF65-F5344CB8AC3E}">
        <p14:creationId xmlns:p14="http://schemas.microsoft.com/office/powerpoint/2010/main" val="492507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4B5BC-3FBD-2209-F9BD-B3B21CA5AEDC}"/>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9DF751D1-29E4-28ED-F76C-9E8DA4D9B7BE}"/>
              </a:ext>
            </a:extLst>
          </p:cNvPr>
          <p:cNvSpPr txBox="1"/>
          <p:nvPr/>
        </p:nvSpPr>
        <p:spPr>
          <a:xfrm>
            <a:off x="457199" y="361950"/>
            <a:ext cx="7724775" cy="3539430"/>
          </a:xfrm>
          <a:prstGeom prst="rect">
            <a:avLst/>
          </a:prstGeom>
          <a:noFill/>
        </p:spPr>
        <p:txBody>
          <a:bodyPr wrap="square">
            <a:spAutoFit/>
          </a:bodyPr>
          <a:lstStyle/>
          <a:p>
            <a:r>
              <a:rPr lang="nl-NL" sz="3200" baseline="-25000" dirty="0"/>
              <a:t>8</a:t>
            </a:r>
            <a:r>
              <a:rPr lang="nl-NL" sz="3200" dirty="0"/>
              <a:t>Het enige waar ik nog op wacht, is het eeuwige leven. Dat zal de Heer mij als beloning geven op de dag dat hij komt als rechtvaardige rechter. Dan geeft hij het eeuwige leven niet alleen aan mij, maar aan alle mensen die naar zijn komst verlangd hebben.</a:t>
            </a:r>
          </a:p>
        </p:txBody>
      </p:sp>
    </p:spTree>
    <p:extLst>
      <p:ext uri="{BB962C8B-B14F-4D97-AF65-F5344CB8AC3E}">
        <p14:creationId xmlns:p14="http://schemas.microsoft.com/office/powerpoint/2010/main" val="355626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kaart&#10;&#10;Automatisch gegenereerde beschrijving">
            <a:extLst>
              <a:ext uri="{FF2B5EF4-FFF2-40B4-BE49-F238E27FC236}">
                <a16:creationId xmlns:a16="http://schemas.microsoft.com/office/drawing/2014/main" id="{11A07DF2-9B06-2446-1F97-53354102E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32154C03-098E-9E7D-C35F-2A171B8EF469}"/>
              </a:ext>
            </a:extLst>
          </p:cNvPr>
          <p:cNvSpPr txBox="1"/>
          <p:nvPr/>
        </p:nvSpPr>
        <p:spPr>
          <a:xfrm>
            <a:off x="914401" y="1458685"/>
            <a:ext cx="770708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dirty="0"/>
              <a:t>Vul dit huis met Uw glorie </a:t>
            </a:r>
          </a:p>
          <a:p>
            <a:r>
              <a:rPr lang="nl-NL" sz="3600" dirty="0"/>
              <a:t>Vul dit huis met Uw glorie </a:t>
            </a:r>
          </a:p>
          <a:p>
            <a:r>
              <a:rPr lang="nl-NL" sz="3600" dirty="0">
                <a:cs typeface="Segoe UI"/>
              </a:rPr>
              <a:t>Vul dit huis met Uw aanwezigheid </a:t>
            </a:r>
          </a:p>
          <a:p>
            <a:r>
              <a:rPr lang="nl-NL" sz="3600" dirty="0">
                <a:cs typeface="Segoe UI"/>
              </a:rPr>
              <a:t>Want alles is door U </a:t>
            </a:r>
          </a:p>
          <a:p>
            <a:r>
              <a:rPr lang="nl-NL" sz="3600" dirty="0">
                <a:cs typeface="Segoe UI"/>
              </a:rPr>
              <a:t>en alles is tot U, </a:t>
            </a:r>
          </a:p>
          <a:p>
            <a:r>
              <a:rPr lang="nl-NL" sz="3600" dirty="0">
                <a:cs typeface="Segoe UI"/>
              </a:rPr>
              <a:t>openbaar aan ons Uw heerlijkheid</a:t>
            </a:r>
          </a:p>
        </p:txBody>
      </p:sp>
    </p:spTree>
    <p:extLst>
      <p:ext uri="{BB962C8B-B14F-4D97-AF65-F5344CB8AC3E}">
        <p14:creationId xmlns:p14="http://schemas.microsoft.com/office/powerpoint/2010/main" val="998354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97337-99BF-9802-9336-0C019AE6195B}"/>
              </a:ext>
            </a:extLst>
          </p:cNvPr>
          <p:cNvSpPr>
            <a:spLocks noGrp="1"/>
          </p:cNvSpPr>
          <p:nvPr>
            <p:ph type="title"/>
          </p:nvPr>
        </p:nvSpPr>
        <p:spPr/>
        <p:txBody>
          <a:bodyPr>
            <a:normAutofit/>
          </a:bodyPr>
          <a:lstStyle/>
          <a:p>
            <a:r>
              <a:rPr lang="nl-NL" sz="3600" b="1" dirty="0" err="1">
                <a:latin typeface="+mn-lt"/>
              </a:rPr>
              <a:t>Opw</a:t>
            </a:r>
            <a:r>
              <a:rPr lang="nl-NL" sz="3600" b="1" dirty="0">
                <a:latin typeface="+mn-lt"/>
              </a:rPr>
              <a:t>. 789</a:t>
            </a:r>
            <a:br>
              <a:rPr lang="nl-NL" sz="3600" b="1" dirty="0">
                <a:latin typeface="+mn-lt"/>
              </a:rPr>
            </a:br>
            <a:r>
              <a:rPr lang="nl-NL" sz="3600" b="1" dirty="0">
                <a:solidFill>
                  <a:schemeClr val="tx2">
                    <a:lumMod val="50000"/>
                    <a:lumOff val="50000"/>
                  </a:schemeClr>
                </a:solidFill>
                <a:effectLst>
                  <a:outerShdw blurRad="38100" dist="38100" dir="2700000" algn="tl">
                    <a:srgbClr val="000000">
                      <a:alpha val="43137"/>
                    </a:srgbClr>
                  </a:outerShdw>
                </a:effectLst>
                <a:latin typeface="+mn-lt"/>
              </a:rPr>
              <a:t>‘ Oceans ‘</a:t>
            </a:r>
            <a:endParaRPr lang="nl-NL" sz="3600" b="1" dirty="0">
              <a:latin typeface="+mn-lt"/>
            </a:endParaRPr>
          </a:p>
        </p:txBody>
      </p:sp>
      <p:sp>
        <p:nvSpPr>
          <p:cNvPr id="3" name="Tijdelijke aanduiding voor inhoud 2">
            <a:extLst>
              <a:ext uri="{FF2B5EF4-FFF2-40B4-BE49-F238E27FC236}">
                <a16:creationId xmlns:a16="http://schemas.microsoft.com/office/drawing/2014/main" id="{32D68E9E-F231-B2C4-3C48-E108276028F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63466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A7000B86-C643-C441-3823-056C258F6D89}"/>
              </a:ext>
            </a:extLst>
          </p:cNvPr>
          <p:cNvSpPr>
            <a:spLocks noGrp="1" noChangeArrowheads="1"/>
          </p:cNvSpPr>
          <p:nvPr>
            <p:ph idx="1"/>
          </p:nvPr>
        </p:nvSpPr>
        <p:spPr>
          <a:xfrm>
            <a:off x="617764" y="849313"/>
            <a:ext cx="7886700" cy="5159375"/>
          </a:xfrm>
        </p:spPr>
        <p:txBody>
          <a:bodyPr>
            <a:noAutofit/>
          </a:bodyPr>
          <a:lstStyle/>
          <a:p>
            <a:pPr marL="0" indent="0" algn="ctr" eaLnBrk="1" hangingPunct="1">
              <a:buFont typeface="Arial" panose="020B0604020202020204" pitchFamily="34" charset="0"/>
              <a:buNone/>
              <a:defRPr/>
            </a:pPr>
            <a:r>
              <a:rPr lang="nl-NL" altLang="nl-NL" sz="3600" dirty="0"/>
              <a:t>U leert me lopen op het water</a:t>
            </a:r>
            <a:br>
              <a:rPr lang="nl-NL" altLang="nl-NL" sz="3600" dirty="0"/>
            </a:br>
            <a:r>
              <a:rPr lang="nl-NL" altLang="nl-NL" sz="3600" dirty="0"/>
              <a:t>de oceaan is weids en diep</a:t>
            </a:r>
            <a:br>
              <a:rPr lang="nl-NL" altLang="nl-NL" sz="3600" dirty="0"/>
            </a:br>
            <a:r>
              <a:rPr lang="nl-NL" altLang="nl-NL" sz="3600" dirty="0"/>
              <a:t>U vraagt me alles los te laten</a:t>
            </a:r>
            <a:br>
              <a:rPr lang="nl-NL" altLang="nl-NL" sz="3600" dirty="0"/>
            </a:br>
            <a:r>
              <a:rPr lang="nl-NL" altLang="nl-NL" sz="3600" dirty="0"/>
              <a:t>daar vind ik U, en ik twijfel niet.</a:t>
            </a:r>
          </a:p>
          <a:p>
            <a:pPr marL="0" indent="0" algn="ctr" eaLnBrk="1" hangingPunct="1">
              <a:buFont typeface="Arial" panose="020B0604020202020204" pitchFamily="34" charset="0"/>
              <a:buNone/>
              <a:defRPr/>
            </a:pPr>
            <a:endParaRPr lang="nl-NL" altLang="nl-NL" sz="3600" dirty="0"/>
          </a:p>
          <a:p>
            <a:pPr marL="0" indent="0" algn="ctr" eaLnBrk="1" hangingPunct="1">
              <a:buFont typeface="Arial" panose="020B0604020202020204" pitchFamily="34" charset="0"/>
              <a:buNone/>
              <a:defRPr/>
            </a:pPr>
            <a:r>
              <a:rPr lang="nl-NL" altLang="nl-NL" sz="3600" dirty="0"/>
              <a:t>En als de golven overslaan</a:t>
            </a:r>
            <a:br>
              <a:rPr lang="nl-NL" altLang="nl-NL" sz="3600" dirty="0"/>
            </a:br>
            <a:r>
              <a:rPr lang="nl-NL" altLang="nl-NL" sz="3600" dirty="0"/>
              <a:t>dan blijf ik hopen op uw Naam.</a:t>
            </a:r>
            <a:br>
              <a:rPr lang="nl-NL" altLang="nl-NL" sz="3600" dirty="0"/>
            </a:br>
            <a:r>
              <a:rPr lang="nl-NL" altLang="nl-NL" sz="3600" dirty="0"/>
              <a:t>Mijn ziel vindt rust</a:t>
            </a:r>
            <a:br>
              <a:rPr lang="nl-NL" altLang="nl-NL" sz="3600" dirty="0"/>
            </a:br>
            <a:r>
              <a:rPr lang="nl-NL" altLang="nl-NL" sz="3600" dirty="0"/>
              <a:t>want in de storm bent U dichtbij</a:t>
            </a:r>
            <a:br>
              <a:rPr lang="nl-NL" altLang="nl-NL" sz="3600" dirty="0"/>
            </a:br>
            <a:r>
              <a:rPr lang="nl-NL" altLang="nl-NL" sz="3600" dirty="0"/>
              <a:t>ik ben van U, en U van mij.</a:t>
            </a:r>
          </a:p>
        </p:txBody>
      </p:sp>
      <p:pic>
        <p:nvPicPr>
          <p:cNvPr id="2" name="Afbeelding 4" descr="Afbeelding met kaart&#10;&#10;Automatisch gegenereerde beschrijving">
            <a:extLst>
              <a:ext uri="{FF2B5EF4-FFF2-40B4-BE49-F238E27FC236}">
                <a16:creationId xmlns:a16="http://schemas.microsoft.com/office/drawing/2014/main" id="{AF5E8F2A-DA1D-BC66-4878-E3234F64F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845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4" descr="Afbeelding met kaart&#10;&#10;Automatisch gegenereerde beschrijving">
            <a:extLst>
              <a:ext uri="{FF2B5EF4-FFF2-40B4-BE49-F238E27FC236}">
                <a16:creationId xmlns:a16="http://schemas.microsoft.com/office/drawing/2014/main" id="{734C285E-3E0B-202B-AA05-C3959DD33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Tijdelijke aanduiding voor inhoud 2">
            <a:extLst>
              <a:ext uri="{FF2B5EF4-FFF2-40B4-BE49-F238E27FC236}">
                <a16:creationId xmlns:a16="http://schemas.microsoft.com/office/drawing/2014/main" id="{5125C7D9-D8C8-D782-2874-0E0AC033FD69}"/>
              </a:ext>
            </a:extLst>
          </p:cNvPr>
          <p:cNvSpPr>
            <a:spLocks noGrp="1" noChangeArrowheads="1"/>
          </p:cNvSpPr>
          <p:nvPr>
            <p:ph idx="1"/>
          </p:nvPr>
        </p:nvSpPr>
        <p:spPr>
          <a:xfrm>
            <a:off x="628650" y="615950"/>
            <a:ext cx="7886700" cy="5626100"/>
          </a:xfrm>
        </p:spPr>
        <p:txBody>
          <a:bodyPr>
            <a:normAutofit lnSpcReduction="10000"/>
          </a:bodyPr>
          <a:lstStyle/>
          <a:p>
            <a:pPr marL="0" indent="0" algn="ctr" eaLnBrk="1" hangingPunct="1">
              <a:buFont typeface="Arial" panose="020B0604020202020204" pitchFamily="34" charset="0"/>
              <a:buNone/>
              <a:defRPr/>
            </a:pPr>
            <a:r>
              <a:rPr lang="nl-NL" altLang="nl-NL" sz="3600" dirty="0"/>
              <a:t>De diepste zee is vol genade</a:t>
            </a:r>
            <a:br>
              <a:rPr lang="nl-NL" altLang="nl-NL" sz="3600" dirty="0"/>
            </a:br>
            <a:r>
              <a:rPr lang="nl-NL" altLang="nl-NL" sz="3600" dirty="0"/>
              <a:t>Uw sterke hand die houdt mij vast</a:t>
            </a:r>
            <a:br>
              <a:rPr lang="nl-NL" altLang="nl-NL" sz="3600" dirty="0"/>
            </a:br>
            <a:r>
              <a:rPr lang="nl-NL" altLang="nl-NL" sz="3600" dirty="0"/>
              <a:t>en als mijn voeten zouden falen</a:t>
            </a:r>
            <a:br>
              <a:rPr lang="nl-NL" altLang="nl-NL" sz="3600" dirty="0"/>
            </a:br>
            <a:r>
              <a:rPr lang="nl-NL" altLang="nl-NL" sz="3600" dirty="0"/>
              <a:t>dan faalt U niet, want Uw trouw houdt stand.</a:t>
            </a:r>
          </a:p>
          <a:p>
            <a:pPr marL="0" indent="0" algn="ctr" eaLnBrk="1" hangingPunct="1">
              <a:buFont typeface="Arial" panose="020B0604020202020204" pitchFamily="34" charset="0"/>
              <a:buNone/>
              <a:defRPr/>
            </a:pPr>
            <a:endParaRPr lang="nl-NL" altLang="nl-NL" sz="3600" dirty="0"/>
          </a:p>
          <a:p>
            <a:pPr marL="0" indent="0" algn="ctr" eaLnBrk="1" hangingPunct="1">
              <a:buFont typeface="Arial" panose="020B0604020202020204" pitchFamily="34" charset="0"/>
              <a:buNone/>
              <a:defRPr/>
            </a:pPr>
            <a:r>
              <a:rPr lang="nl-NL" altLang="nl-NL" sz="3600" dirty="0"/>
              <a:t>En als de golven overslaan</a:t>
            </a:r>
            <a:br>
              <a:rPr lang="nl-NL" altLang="nl-NL" sz="3600" dirty="0"/>
            </a:br>
            <a:r>
              <a:rPr lang="nl-NL" altLang="nl-NL" sz="3600" dirty="0"/>
              <a:t>dan blijf ik hopen op Uw Naam.</a:t>
            </a:r>
            <a:br>
              <a:rPr lang="nl-NL" altLang="nl-NL" sz="3600" dirty="0"/>
            </a:br>
            <a:r>
              <a:rPr lang="nl-NL" altLang="nl-NL" sz="3600" dirty="0"/>
              <a:t>Mijn ziel vindt rust</a:t>
            </a:r>
            <a:br>
              <a:rPr lang="nl-NL" altLang="nl-NL" sz="3600" dirty="0"/>
            </a:br>
            <a:r>
              <a:rPr lang="nl-NL" altLang="nl-NL" sz="3600" dirty="0"/>
              <a:t>want in de storm bent U dichtbij</a:t>
            </a:r>
            <a:br>
              <a:rPr lang="nl-NL" altLang="nl-NL" sz="3600" dirty="0"/>
            </a:br>
            <a:r>
              <a:rPr lang="nl-NL" altLang="nl-NL" sz="3600" dirty="0"/>
              <a:t>Ik ben van U, en U van mij.</a:t>
            </a:r>
            <a:br>
              <a:rPr lang="nl-NL" altLang="nl-NL" sz="3500" dirty="0">
                <a:latin typeface="+mj-lt"/>
              </a:rPr>
            </a:br>
            <a:endParaRPr lang="nl-NL" altLang="nl-NL" sz="3500" dirty="0">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jdelijke aanduiding voor inhoud 2">
            <a:extLst>
              <a:ext uri="{FF2B5EF4-FFF2-40B4-BE49-F238E27FC236}">
                <a16:creationId xmlns:a16="http://schemas.microsoft.com/office/drawing/2014/main" id="{05A16FB5-599E-E149-4E46-FEB654B38035}"/>
              </a:ext>
            </a:extLst>
          </p:cNvPr>
          <p:cNvSpPr>
            <a:spLocks noGrp="1" noChangeArrowheads="1"/>
          </p:cNvSpPr>
          <p:nvPr>
            <p:ph idx="1"/>
          </p:nvPr>
        </p:nvSpPr>
        <p:spPr>
          <a:xfrm>
            <a:off x="628650" y="463550"/>
            <a:ext cx="7886700" cy="5930900"/>
          </a:xfrm>
        </p:spPr>
        <p:txBody>
          <a:bodyPr>
            <a:normAutofit lnSpcReduction="10000"/>
          </a:bodyPr>
          <a:lstStyle/>
          <a:p>
            <a:pPr marL="0" indent="0" algn="ctr" eaLnBrk="1" hangingPunct="1">
              <a:buFont typeface="Arial" panose="020B0604020202020204" pitchFamily="34" charset="0"/>
              <a:buNone/>
              <a:defRPr/>
            </a:pPr>
            <a:r>
              <a:rPr lang="nl-NL" altLang="nl-NL" sz="3600" dirty="0"/>
              <a:t>Geest van God </a:t>
            </a:r>
            <a:br>
              <a:rPr lang="nl-NL" altLang="nl-NL" sz="3600" dirty="0"/>
            </a:br>
            <a:r>
              <a:rPr lang="nl-NL" altLang="nl-NL" sz="3600" dirty="0"/>
              <a:t>leer mij te gaan over de golven</a:t>
            </a:r>
            <a:br>
              <a:rPr lang="nl-NL" altLang="nl-NL" sz="3600" dirty="0"/>
            </a:br>
            <a:r>
              <a:rPr lang="nl-NL" altLang="nl-NL" sz="3600" dirty="0"/>
              <a:t>in vertrouwen U te volgen</a:t>
            </a:r>
            <a:br>
              <a:rPr lang="nl-NL" altLang="nl-NL" sz="3600" dirty="0"/>
            </a:br>
            <a:r>
              <a:rPr lang="nl-NL" altLang="nl-NL" sz="3600" dirty="0"/>
              <a:t>te gaan waar U mij heen leidt.</a:t>
            </a:r>
          </a:p>
          <a:p>
            <a:pPr marL="0" indent="0" algn="ctr" eaLnBrk="1" hangingPunct="1">
              <a:buFont typeface="Arial" panose="020B0604020202020204" pitchFamily="34" charset="0"/>
              <a:buNone/>
              <a:defRPr/>
            </a:pPr>
            <a:endParaRPr lang="nl-NL" altLang="nl-NL" sz="3600" dirty="0"/>
          </a:p>
          <a:p>
            <a:pPr marL="0" indent="0" algn="ctr" eaLnBrk="1" hangingPunct="1">
              <a:buFont typeface="Arial" panose="020B0604020202020204" pitchFamily="34" charset="0"/>
              <a:buNone/>
              <a:defRPr/>
            </a:pPr>
            <a:r>
              <a:rPr lang="nl-NL" altLang="nl-NL" sz="3600" dirty="0"/>
              <a:t>Leid mij verder </a:t>
            </a:r>
            <a:br>
              <a:rPr lang="nl-NL" altLang="nl-NL" sz="3600" dirty="0"/>
            </a:br>
            <a:r>
              <a:rPr lang="nl-NL" altLang="nl-NL" sz="3600" dirty="0"/>
              <a:t>dan mijn voeten kunnen dragen</a:t>
            </a:r>
            <a:br>
              <a:rPr lang="nl-NL" altLang="nl-NL" sz="3600" dirty="0"/>
            </a:br>
            <a:r>
              <a:rPr lang="nl-NL" altLang="nl-NL" sz="3600" dirty="0"/>
              <a:t>ik vertrouw op Uw genade</a:t>
            </a:r>
            <a:br>
              <a:rPr lang="nl-NL" altLang="nl-NL" sz="3600" dirty="0"/>
            </a:br>
            <a:r>
              <a:rPr lang="nl-NL" altLang="nl-NL" sz="3600" dirty="0"/>
              <a:t>want ik ben in Uw nabijheid.</a:t>
            </a:r>
          </a:p>
          <a:p>
            <a:pPr marL="0" indent="0" algn="ctr" eaLnBrk="1" hangingPunct="1">
              <a:buFont typeface="Arial" panose="020B0604020202020204" pitchFamily="34" charset="0"/>
              <a:buNone/>
              <a:defRPr/>
            </a:pPr>
            <a:endParaRPr lang="nl-NL" altLang="nl-NL" sz="3500" dirty="0">
              <a:latin typeface="+mj-lt"/>
            </a:endParaRPr>
          </a:p>
          <a:p>
            <a:pPr marL="0" indent="0" algn="ctr" eaLnBrk="1" hangingPunct="1">
              <a:buFont typeface="Arial" panose="020B0604020202020204" pitchFamily="34" charset="0"/>
              <a:buNone/>
              <a:defRPr/>
            </a:pPr>
            <a:r>
              <a:rPr lang="nl-NL" altLang="nl-NL" sz="3500" dirty="0">
                <a:latin typeface="+mj-lt"/>
              </a:rPr>
              <a:t>(2x)</a:t>
            </a:r>
            <a:endParaRPr lang="nl-NL" altLang="nl-NL" sz="3500" b="1" dirty="0">
              <a:latin typeface="+mj-lt"/>
            </a:endParaRPr>
          </a:p>
        </p:txBody>
      </p:sp>
      <p:pic>
        <p:nvPicPr>
          <p:cNvPr id="2" name="Afbeelding 4" descr="Afbeelding met kaart&#10;&#10;Automatisch gegenereerde beschrijving">
            <a:extLst>
              <a:ext uri="{FF2B5EF4-FFF2-40B4-BE49-F238E27FC236}">
                <a16:creationId xmlns:a16="http://schemas.microsoft.com/office/drawing/2014/main" id="{8EB4C4BE-DCFD-41AE-E915-8F4EDF30F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jdelijke aanduiding voor inhoud 2">
            <a:extLst>
              <a:ext uri="{FF2B5EF4-FFF2-40B4-BE49-F238E27FC236}">
                <a16:creationId xmlns:a16="http://schemas.microsoft.com/office/drawing/2014/main" id="{AECDBBE4-7A7F-2729-72AC-C4760BF40A47}"/>
              </a:ext>
            </a:extLst>
          </p:cNvPr>
          <p:cNvSpPr>
            <a:spLocks noGrp="1" noChangeArrowheads="1"/>
          </p:cNvSpPr>
          <p:nvPr>
            <p:ph idx="1"/>
          </p:nvPr>
        </p:nvSpPr>
        <p:spPr>
          <a:xfrm>
            <a:off x="628650" y="2170113"/>
            <a:ext cx="7886700" cy="2517775"/>
          </a:xfrm>
        </p:spPr>
        <p:txBody>
          <a:bodyPr>
            <a:noAutofit/>
          </a:bodyPr>
          <a:lstStyle/>
          <a:p>
            <a:pPr marL="0" indent="0" algn="ctr" eaLnBrk="1" hangingPunct="1">
              <a:buFont typeface="Arial" panose="020B0604020202020204" pitchFamily="34" charset="0"/>
              <a:buNone/>
              <a:defRPr/>
            </a:pPr>
            <a:r>
              <a:rPr lang="nl-NL" altLang="nl-NL" sz="3600" dirty="0"/>
              <a:t>En als de golven overslaan</a:t>
            </a:r>
            <a:br>
              <a:rPr lang="nl-NL" altLang="nl-NL" sz="3600" dirty="0"/>
            </a:br>
            <a:r>
              <a:rPr lang="nl-NL" altLang="nl-NL" sz="3600" dirty="0"/>
              <a:t>dan blijf ik hopen op uw Naam.</a:t>
            </a:r>
            <a:br>
              <a:rPr lang="nl-NL" altLang="nl-NL" sz="3600" dirty="0"/>
            </a:br>
            <a:r>
              <a:rPr lang="nl-NL" altLang="nl-NL" sz="3600" dirty="0"/>
              <a:t>Mijn ziel vindt rust</a:t>
            </a:r>
            <a:br>
              <a:rPr lang="nl-NL" altLang="nl-NL" sz="3600" dirty="0"/>
            </a:br>
            <a:r>
              <a:rPr lang="nl-NL" altLang="nl-NL" sz="3600" dirty="0"/>
              <a:t>want in de storm bent U dichtbij</a:t>
            </a:r>
            <a:br>
              <a:rPr lang="nl-NL" altLang="nl-NL" sz="3600" dirty="0"/>
            </a:br>
            <a:r>
              <a:rPr lang="nl-NL" altLang="nl-NL" sz="3600" dirty="0"/>
              <a:t>Ik ben van U, en U van mij.</a:t>
            </a:r>
          </a:p>
        </p:txBody>
      </p:sp>
      <p:pic>
        <p:nvPicPr>
          <p:cNvPr id="4" name="Afbeelding 4" descr="Afbeelding met kaart&#10;&#10;Automatisch gegenereerde beschrijving">
            <a:extLst>
              <a:ext uri="{FF2B5EF4-FFF2-40B4-BE49-F238E27FC236}">
                <a16:creationId xmlns:a16="http://schemas.microsoft.com/office/drawing/2014/main" id="{D64B164E-7488-419A-FE05-BAD26EEC7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CB14E-EB97-3EA9-FBA4-6AE2BB6F2FDD}"/>
              </a:ext>
            </a:extLst>
          </p:cNvPr>
          <p:cNvSpPr>
            <a:spLocks noGrp="1"/>
          </p:cNvSpPr>
          <p:nvPr>
            <p:ph type="title"/>
          </p:nvPr>
        </p:nvSpPr>
        <p:spPr/>
        <p:txBody>
          <a:bodyPr>
            <a:normAutofit/>
          </a:bodyPr>
          <a:lstStyle/>
          <a:p>
            <a:r>
              <a:rPr lang="nl-NL" sz="3600" b="1" dirty="0">
                <a:effectLst/>
                <a:latin typeface="+mn-lt"/>
                <a:ea typeface="Calibri" panose="020F0502020204030204" pitchFamily="34" charset="0"/>
              </a:rPr>
              <a:t>Verkondiging ‘Bijbel: vroeger en nu’         (2 Tim 3:16 BGT) </a:t>
            </a:r>
            <a:endParaRPr lang="nl-NL" sz="3600" b="1" dirty="0">
              <a:latin typeface="+mn-lt"/>
            </a:endParaRPr>
          </a:p>
        </p:txBody>
      </p:sp>
      <p:sp>
        <p:nvSpPr>
          <p:cNvPr id="3" name="Tijdelijke aanduiding voor inhoud 2">
            <a:extLst>
              <a:ext uri="{FF2B5EF4-FFF2-40B4-BE49-F238E27FC236}">
                <a16:creationId xmlns:a16="http://schemas.microsoft.com/office/drawing/2014/main" id="{304C3856-C013-8BC8-CE29-A46EB88B5369}"/>
              </a:ext>
            </a:extLst>
          </p:cNvPr>
          <p:cNvSpPr>
            <a:spLocks noGrp="1"/>
          </p:cNvSpPr>
          <p:nvPr>
            <p:ph idx="1"/>
          </p:nvPr>
        </p:nvSpPr>
        <p:spPr/>
        <p:txBody>
          <a:bodyPr>
            <a:normAutofit lnSpcReduction="10000"/>
          </a:bodyPr>
          <a:lstStyle/>
          <a:p>
            <a:pPr marL="0" indent="0">
              <a:buNone/>
            </a:pPr>
            <a:r>
              <a:rPr lang="nl-NL" sz="3600" baseline="-25000" dirty="0"/>
              <a:t>16</a:t>
            </a:r>
            <a:r>
              <a:rPr lang="nl-NL" sz="3600" dirty="0"/>
              <a:t>Alles wat in de heilige boeken staat, komt van God. Daarom kun je alles wat erin staat, gebruiken om uitleg te geven over het geloof. Je kunt het ook gebruiken als mensen verkeerde ideeën hebben of verkeerde dingen doen. En je kunt het gebruiken om mensen te leren hoe ze goed kunnen leven.</a:t>
            </a:r>
          </a:p>
          <a:p>
            <a:endParaRPr lang="nl-NL" dirty="0"/>
          </a:p>
        </p:txBody>
      </p:sp>
    </p:spTree>
    <p:extLst>
      <p:ext uri="{BB962C8B-B14F-4D97-AF65-F5344CB8AC3E}">
        <p14:creationId xmlns:p14="http://schemas.microsoft.com/office/powerpoint/2010/main" val="2208950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CD703-7B6E-2235-7F33-88AB2DEA23ED}"/>
              </a:ext>
            </a:extLst>
          </p:cNvPr>
          <p:cNvSpPr>
            <a:spLocks noGrp="1"/>
          </p:cNvSpPr>
          <p:nvPr>
            <p:ph type="title"/>
          </p:nvPr>
        </p:nvSpPr>
        <p:spPr/>
        <p:txBody>
          <a:bodyPr>
            <a:normAutofit/>
          </a:bodyPr>
          <a:lstStyle/>
          <a:p>
            <a:r>
              <a:rPr lang="nl-NL" sz="3600" b="1" dirty="0" err="1">
                <a:latin typeface="+mn-lt"/>
              </a:rPr>
              <a:t>Opw</a:t>
            </a:r>
            <a:r>
              <a:rPr lang="nl-NL" sz="3600" b="1" dirty="0">
                <a:latin typeface="+mn-lt"/>
              </a:rPr>
              <a:t>. 785</a:t>
            </a:r>
            <a:br>
              <a:rPr lang="nl-NL" sz="3600" b="1" dirty="0">
                <a:latin typeface="+mn-lt"/>
              </a:rPr>
            </a:br>
            <a:r>
              <a:rPr lang="nl-NL" sz="3600" b="1" dirty="0">
                <a:solidFill>
                  <a:schemeClr val="tx2">
                    <a:lumMod val="50000"/>
                    <a:lumOff val="50000"/>
                  </a:schemeClr>
                </a:solidFill>
                <a:latin typeface="+mn-lt"/>
              </a:rPr>
              <a:t>‘ Fundament ‘</a:t>
            </a:r>
            <a:endParaRPr lang="nl-NL" sz="3600" b="1" dirty="0">
              <a:latin typeface="+mn-lt"/>
            </a:endParaRPr>
          </a:p>
        </p:txBody>
      </p:sp>
      <p:sp>
        <p:nvSpPr>
          <p:cNvPr id="3" name="Tijdelijke aanduiding voor inhoud 2">
            <a:extLst>
              <a:ext uri="{FF2B5EF4-FFF2-40B4-BE49-F238E27FC236}">
                <a16:creationId xmlns:a16="http://schemas.microsoft.com/office/drawing/2014/main" id="{ED3B24A9-D66B-ED38-5674-A72DC4DEB28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924499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1116102"/>
            <a:ext cx="8850086" cy="4625797"/>
          </a:xfrm>
        </p:spPr>
        <p:txBody>
          <a:bodyPr>
            <a:noAutofit/>
          </a:bodyPr>
          <a:lstStyle/>
          <a:p>
            <a:pPr marL="0" indent="0" algn="ctr">
              <a:buNone/>
            </a:pPr>
            <a:r>
              <a:rPr lang="nl-NL" sz="3600" dirty="0"/>
              <a:t>Ik bouw op Jezus, anders niet;</a:t>
            </a:r>
            <a:br>
              <a:rPr lang="nl-NL" sz="3600" dirty="0"/>
            </a:br>
            <a:r>
              <a:rPr lang="nl-NL" sz="3600" dirty="0"/>
              <a:t>het is zijn bloed dat redding biedt.</a:t>
            </a:r>
            <a:br>
              <a:rPr lang="nl-NL" sz="3600" dirty="0"/>
            </a:br>
            <a:r>
              <a:rPr lang="nl-NL" sz="3600" dirty="0"/>
              <a:t>Wie op Hem hoopt, </a:t>
            </a:r>
            <a:br>
              <a:rPr lang="nl-NL" sz="3600" dirty="0"/>
            </a:br>
            <a:r>
              <a:rPr lang="nl-NL" sz="3600" dirty="0"/>
              <a:t>wordt niet beschaamd; </a:t>
            </a:r>
            <a:br>
              <a:rPr lang="nl-NL" sz="3600" dirty="0"/>
            </a:br>
            <a:r>
              <a:rPr lang="nl-NL" sz="3600" dirty="0"/>
              <a:t>ik steun alleen op Jezus’ Naam.</a:t>
            </a:r>
          </a:p>
          <a:p>
            <a:pPr marL="0" indent="0" algn="ctr">
              <a:buNone/>
            </a:pPr>
            <a:endParaRPr lang="nl-NL" sz="3600" dirty="0"/>
          </a:p>
          <a:p>
            <a:pPr marL="0" indent="0" algn="ctr">
              <a:buNone/>
            </a:pPr>
            <a:r>
              <a:rPr lang="nl-NL" sz="3600" dirty="0"/>
              <a:t>2x</a:t>
            </a:r>
          </a:p>
        </p:txBody>
      </p:sp>
    </p:spTree>
    <p:extLst>
      <p:ext uri="{BB962C8B-B14F-4D97-AF65-F5344CB8AC3E}">
        <p14:creationId xmlns:p14="http://schemas.microsoft.com/office/powerpoint/2010/main" val="3354147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2128315"/>
            <a:ext cx="8850086" cy="2601370"/>
          </a:xfrm>
        </p:spPr>
        <p:txBody>
          <a:bodyPr>
            <a:noAutofit/>
          </a:bodyPr>
          <a:lstStyle/>
          <a:p>
            <a:pPr marL="0" indent="0" algn="ctr">
              <a:buNone/>
            </a:pPr>
            <a:r>
              <a:rPr lang="nl-NL" sz="3600" dirty="0"/>
              <a:t>Heer, U bent ons fundament.</a:t>
            </a:r>
            <a:br>
              <a:rPr lang="nl-NL" sz="3600" dirty="0"/>
            </a:br>
            <a:r>
              <a:rPr lang="nl-NL" sz="3600" dirty="0"/>
              <a:t>Zwak wordt sterk, door al uw werk.</a:t>
            </a:r>
            <a:br>
              <a:rPr lang="nl-NL" sz="3600" dirty="0"/>
            </a:br>
            <a:r>
              <a:rPr lang="nl-NL" sz="3600" dirty="0"/>
              <a:t>In de storm blijft U Heer; </a:t>
            </a:r>
            <a:br>
              <a:rPr lang="nl-NL" sz="3600" dirty="0"/>
            </a:br>
            <a:r>
              <a:rPr lang="nl-NL" sz="3600" dirty="0"/>
              <a:t>hoogste Heer!</a:t>
            </a:r>
            <a:r>
              <a:rPr lang="nl-NL" sz="3600" dirty="0">
                <a:effectLst/>
              </a:rPr>
              <a:t> </a:t>
            </a:r>
            <a:endParaRPr lang="nl-NL" sz="3600" dirty="0"/>
          </a:p>
        </p:txBody>
      </p:sp>
    </p:spTree>
    <p:extLst>
      <p:ext uri="{BB962C8B-B14F-4D97-AF65-F5344CB8AC3E}">
        <p14:creationId xmlns:p14="http://schemas.microsoft.com/office/powerpoint/2010/main" val="3453140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1816579"/>
            <a:ext cx="8850086" cy="3224843"/>
          </a:xfrm>
        </p:spPr>
        <p:txBody>
          <a:bodyPr>
            <a:noAutofit/>
          </a:bodyPr>
          <a:lstStyle/>
          <a:p>
            <a:pPr marL="0" indent="0" algn="ctr">
              <a:buNone/>
            </a:pPr>
            <a:r>
              <a:rPr lang="nl-NL" sz="3600" dirty="0"/>
              <a:t>Ook als de nacht mijn zicht vervaagt,</a:t>
            </a:r>
            <a:br>
              <a:rPr lang="nl-NL" sz="3600" dirty="0"/>
            </a:br>
            <a:r>
              <a:rPr lang="nl-NL" sz="3600" dirty="0"/>
              <a:t>toont Hij zijn liefde die mij draagt.</a:t>
            </a:r>
            <a:br>
              <a:rPr lang="nl-NL" sz="3600" dirty="0"/>
            </a:br>
            <a:r>
              <a:rPr lang="nl-NL" sz="3600" dirty="0"/>
              <a:t>Al woeden stormen om mij heen,</a:t>
            </a:r>
            <a:br>
              <a:rPr lang="nl-NL" sz="3600" dirty="0"/>
            </a:br>
            <a:r>
              <a:rPr lang="nl-NL" sz="3600" dirty="0"/>
              <a:t>mijn anker rust in Hem alleen.</a:t>
            </a:r>
            <a:br>
              <a:rPr lang="nl-NL" sz="3600" dirty="0"/>
            </a:br>
            <a:r>
              <a:rPr lang="nl-NL" sz="3600" dirty="0"/>
              <a:t>Mijn anker rust in Hem alleen</a:t>
            </a:r>
            <a:r>
              <a:rPr lang="nl-NL" sz="4500" dirty="0"/>
              <a:t>!</a:t>
            </a:r>
          </a:p>
        </p:txBody>
      </p:sp>
    </p:spTree>
    <p:extLst>
      <p:ext uri="{BB962C8B-B14F-4D97-AF65-F5344CB8AC3E}">
        <p14:creationId xmlns:p14="http://schemas.microsoft.com/office/powerpoint/2010/main" val="312144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kaart&#10;&#10;Automatisch gegenereerde beschrijving">
            <a:extLst>
              <a:ext uri="{FF2B5EF4-FFF2-40B4-BE49-F238E27FC236}">
                <a16:creationId xmlns:a16="http://schemas.microsoft.com/office/drawing/2014/main" id="{11A07DF2-9B06-2446-1F97-53354102E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32154C03-098E-9E7D-C35F-2A171B8EF469}"/>
              </a:ext>
            </a:extLst>
          </p:cNvPr>
          <p:cNvSpPr txBox="1"/>
          <p:nvPr/>
        </p:nvSpPr>
        <p:spPr>
          <a:xfrm>
            <a:off x="914401" y="1458685"/>
            <a:ext cx="770708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dirty="0"/>
              <a:t>Vul dit huis met Uw glorie </a:t>
            </a:r>
          </a:p>
          <a:p>
            <a:r>
              <a:rPr lang="nl-NL" sz="3600" dirty="0"/>
              <a:t>Vul dit huis met Uw glorie </a:t>
            </a:r>
          </a:p>
          <a:p>
            <a:r>
              <a:rPr lang="nl-NL" sz="3600" dirty="0">
                <a:cs typeface="Segoe UI"/>
              </a:rPr>
              <a:t>Vul dit huis met Uw aanwezigheid </a:t>
            </a:r>
          </a:p>
          <a:p>
            <a:r>
              <a:rPr lang="nl-NL" sz="3600" dirty="0">
                <a:cs typeface="Segoe UI"/>
              </a:rPr>
              <a:t>Want alles is door U </a:t>
            </a:r>
          </a:p>
          <a:p>
            <a:r>
              <a:rPr lang="nl-NL" sz="3600" dirty="0">
                <a:cs typeface="Segoe UI"/>
              </a:rPr>
              <a:t>en alles is tot U, </a:t>
            </a:r>
          </a:p>
          <a:p>
            <a:r>
              <a:rPr lang="nl-NL" sz="3600" dirty="0">
                <a:cs typeface="Segoe UI"/>
              </a:rPr>
              <a:t>openbaar aan ons Uw heerlijkheid</a:t>
            </a:r>
          </a:p>
        </p:txBody>
      </p:sp>
    </p:spTree>
    <p:extLst>
      <p:ext uri="{BB962C8B-B14F-4D97-AF65-F5344CB8AC3E}">
        <p14:creationId xmlns:p14="http://schemas.microsoft.com/office/powerpoint/2010/main" val="692588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1437030"/>
            <a:ext cx="8850086" cy="3983940"/>
          </a:xfrm>
        </p:spPr>
        <p:txBody>
          <a:bodyPr>
            <a:noAutofit/>
          </a:bodyPr>
          <a:lstStyle/>
          <a:p>
            <a:pPr marL="0" indent="0" algn="ctr">
              <a:buNone/>
            </a:pPr>
            <a:r>
              <a:rPr lang="nl-NL" sz="3600" dirty="0"/>
              <a:t>Heer, U bent ons fundament.</a:t>
            </a:r>
            <a:br>
              <a:rPr lang="nl-NL" sz="3600" dirty="0"/>
            </a:br>
            <a:r>
              <a:rPr lang="nl-NL" sz="3600" dirty="0"/>
              <a:t>Zwak wordt sterk, door al uw werk.</a:t>
            </a:r>
            <a:br>
              <a:rPr lang="nl-NL" sz="3600" dirty="0"/>
            </a:br>
            <a:r>
              <a:rPr lang="nl-NL" sz="3600" dirty="0"/>
              <a:t>In de storm blijft U Heer; </a:t>
            </a:r>
            <a:br>
              <a:rPr lang="nl-NL" sz="3600" dirty="0"/>
            </a:br>
            <a:r>
              <a:rPr lang="nl-NL" sz="3600" dirty="0"/>
              <a:t>hoogste Heer!</a:t>
            </a:r>
          </a:p>
          <a:p>
            <a:pPr marL="0" indent="0" algn="ctr">
              <a:buNone/>
            </a:pPr>
            <a:endParaRPr lang="nl-NL" sz="3600" dirty="0">
              <a:effectLst/>
            </a:endParaRPr>
          </a:p>
          <a:p>
            <a:pPr marL="0" indent="0" algn="ctr">
              <a:buNone/>
            </a:pPr>
            <a:r>
              <a:rPr lang="nl-NL" sz="3600" dirty="0"/>
              <a:t>2x</a:t>
            </a:r>
            <a:r>
              <a:rPr lang="nl-NL" sz="3600" dirty="0">
                <a:effectLst/>
              </a:rPr>
              <a:t> </a:t>
            </a:r>
            <a:endParaRPr lang="nl-NL" sz="3600" dirty="0"/>
          </a:p>
        </p:txBody>
      </p:sp>
    </p:spTree>
    <p:extLst>
      <p:ext uri="{BB962C8B-B14F-4D97-AF65-F5344CB8AC3E}">
        <p14:creationId xmlns:p14="http://schemas.microsoft.com/office/powerpoint/2010/main" val="2758780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2146721"/>
            <a:ext cx="8850086" cy="2564558"/>
          </a:xfrm>
        </p:spPr>
        <p:txBody>
          <a:bodyPr>
            <a:noAutofit/>
          </a:bodyPr>
          <a:lstStyle/>
          <a:p>
            <a:pPr marL="0" indent="0" algn="ctr">
              <a:buNone/>
            </a:pPr>
            <a:r>
              <a:rPr lang="nl-NL" sz="3600" dirty="0"/>
              <a:t>Wanneer Hij komt met luid geschal,</a:t>
            </a:r>
            <a:br>
              <a:rPr lang="nl-NL" sz="3600" dirty="0"/>
            </a:br>
            <a:r>
              <a:rPr lang="nl-NL" sz="3600" dirty="0"/>
              <a:t>weet ik dat Hij mij kennen zal.</a:t>
            </a:r>
            <a:br>
              <a:rPr lang="nl-NL" sz="3600" dirty="0"/>
            </a:br>
            <a:r>
              <a:rPr lang="nl-NL" sz="3600" dirty="0"/>
              <a:t>Bekleed met zijn gerechtigheid</a:t>
            </a:r>
            <a:br>
              <a:rPr lang="nl-NL" sz="3600" dirty="0"/>
            </a:br>
            <a:r>
              <a:rPr lang="nl-NL" sz="3600" dirty="0"/>
              <a:t>ben ik van Hem in eeuwigheid!</a:t>
            </a:r>
          </a:p>
        </p:txBody>
      </p:sp>
    </p:spTree>
    <p:extLst>
      <p:ext uri="{BB962C8B-B14F-4D97-AF65-F5344CB8AC3E}">
        <p14:creationId xmlns:p14="http://schemas.microsoft.com/office/powerpoint/2010/main" val="2398913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6A61B-6273-1DDF-CF24-9086FE875756}"/>
              </a:ext>
            </a:extLst>
          </p:cNvPr>
          <p:cNvSpPr>
            <a:spLocks noGrp="1"/>
          </p:cNvSpPr>
          <p:nvPr>
            <p:ph type="title"/>
          </p:nvPr>
        </p:nvSpPr>
        <p:spPr/>
        <p:txBody>
          <a:bodyPr>
            <a:normAutofit/>
          </a:bodyPr>
          <a:lstStyle/>
          <a:p>
            <a:r>
              <a:rPr lang="nl-NL" sz="3600" b="1" dirty="0">
                <a:latin typeface="+mn-lt"/>
              </a:rPr>
              <a:t>Dankgebed en voorbeden</a:t>
            </a:r>
          </a:p>
        </p:txBody>
      </p:sp>
      <p:sp>
        <p:nvSpPr>
          <p:cNvPr id="3" name="Tijdelijke aanduiding voor inhoud 2">
            <a:extLst>
              <a:ext uri="{FF2B5EF4-FFF2-40B4-BE49-F238E27FC236}">
                <a16:creationId xmlns:a16="http://schemas.microsoft.com/office/drawing/2014/main" id="{B2E4A683-99FF-DC70-D6C9-B85401611C5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150033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78E21-1047-297A-53EA-5C42A775E401}"/>
              </a:ext>
            </a:extLst>
          </p:cNvPr>
          <p:cNvSpPr>
            <a:spLocks noGrp="1"/>
          </p:cNvSpPr>
          <p:nvPr>
            <p:ph type="title"/>
          </p:nvPr>
        </p:nvSpPr>
        <p:spPr/>
        <p:txBody>
          <a:bodyPr>
            <a:normAutofit/>
          </a:bodyPr>
          <a:lstStyle/>
          <a:p>
            <a:r>
              <a:rPr lang="nl-NL" sz="3600" b="1" dirty="0" err="1">
                <a:latin typeface="+mn-lt"/>
              </a:rPr>
              <a:t>Opw</a:t>
            </a:r>
            <a:r>
              <a:rPr lang="nl-NL" sz="3600" b="1" dirty="0">
                <a:latin typeface="+mn-lt"/>
              </a:rPr>
              <a:t>. 849</a:t>
            </a:r>
            <a:br>
              <a:rPr lang="nl-NL" sz="3600" b="1" dirty="0">
                <a:latin typeface="+mn-lt"/>
              </a:rPr>
            </a:br>
            <a:r>
              <a:rPr lang="nl-NL" sz="3600" b="1" dirty="0">
                <a:solidFill>
                  <a:schemeClr val="tx2">
                    <a:lumMod val="50000"/>
                    <a:lumOff val="50000"/>
                  </a:schemeClr>
                </a:solidFill>
                <a:effectLst>
                  <a:outerShdw blurRad="38100" dist="38100" dir="2700000" algn="tl">
                    <a:srgbClr val="000000">
                      <a:alpha val="43137"/>
                    </a:srgbClr>
                  </a:outerShdw>
                </a:effectLst>
                <a:latin typeface="+mn-lt"/>
              </a:rPr>
              <a:t>‘ Goedheid van God ‘</a:t>
            </a:r>
            <a:endParaRPr lang="nl-NL" sz="3600" b="1" dirty="0">
              <a:latin typeface="+mn-lt"/>
            </a:endParaRPr>
          </a:p>
        </p:txBody>
      </p:sp>
      <p:sp>
        <p:nvSpPr>
          <p:cNvPr id="3" name="Tijdelijke aanduiding voor inhoud 2">
            <a:extLst>
              <a:ext uri="{FF2B5EF4-FFF2-40B4-BE49-F238E27FC236}">
                <a16:creationId xmlns:a16="http://schemas.microsoft.com/office/drawing/2014/main" id="{77433AF3-660E-3A44-8CD9-5C2E793C2272}"/>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113299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kaart&#10;&#10;Automatisch gegenereerde beschrijving">
            <a:extLst>
              <a:ext uri="{FF2B5EF4-FFF2-40B4-BE49-F238E27FC236}">
                <a16:creationId xmlns:a16="http://schemas.microsoft.com/office/drawing/2014/main" id="{C4990B44-B225-1387-41F2-5A1A97730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AFEC0002-FD48-D719-B32A-FBB969D042F1}"/>
              </a:ext>
            </a:extLst>
          </p:cNvPr>
          <p:cNvSpPr txBox="1"/>
          <p:nvPr/>
        </p:nvSpPr>
        <p:spPr>
          <a:xfrm>
            <a:off x="550098" y="1178520"/>
            <a:ext cx="838078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Open Sans"/>
                <a:cs typeface="Open Sans"/>
              </a:rPr>
              <a:t>Ik </a:t>
            </a:r>
            <a:r>
              <a:rPr lang="en-US" sz="3600" dirty="0" err="1">
                <a:ea typeface="Open Sans"/>
                <a:cs typeface="Open Sans"/>
              </a:rPr>
              <a:t>hou</a:t>
            </a:r>
            <a:r>
              <a:rPr lang="en-US" sz="3600" dirty="0">
                <a:ea typeface="Open Sans"/>
                <a:cs typeface="Open Sans"/>
              </a:rPr>
              <a:t> van U. </a:t>
            </a:r>
          </a:p>
          <a:p>
            <a:r>
              <a:rPr lang="en-US" sz="3600" dirty="0" err="1">
                <a:ea typeface="Open Sans"/>
                <a:cs typeface="Open Sans"/>
              </a:rPr>
              <a:t>Uw</a:t>
            </a:r>
            <a:r>
              <a:rPr lang="en-US" sz="3600" dirty="0">
                <a:ea typeface="Open Sans"/>
                <a:cs typeface="Open Sans"/>
              </a:rPr>
              <a:t> </a:t>
            </a:r>
            <a:r>
              <a:rPr lang="en-US" sz="3600" dirty="0" err="1">
                <a:ea typeface="Open Sans"/>
                <a:cs typeface="Open Sans"/>
              </a:rPr>
              <a:t>genade</a:t>
            </a:r>
            <a:r>
              <a:rPr lang="en-US" sz="3600" dirty="0">
                <a:ea typeface="Open Sans"/>
                <a:cs typeface="Open Sans"/>
              </a:rPr>
              <a:t> </a:t>
            </a:r>
            <a:r>
              <a:rPr lang="en-US" sz="3600" dirty="0" err="1">
                <a:ea typeface="Open Sans"/>
                <a:cs typeface="Open Sans"/>
              </a:rPr>
              <a:t>blijft</a:t>
            </a:r>
            <a:r>
              <a:rPr lang="en-US" sz="3600" dirty="0">
                <a:ea typeface="Open Sans"/>
                <a:cs typeface="Open Sans"/>
              </a:rPr>
              <a:t> me </a:t>
            </a:r>
            <a:r>
              <a:rPr lang="en-US" sz="3600" dirty="0" err="1">
                <a:ea typeface="Open Sans"/>
                <a:cs typeface="Open Sans"/>
              </a:rPr>
              <a:t>dragen</a:t>
            </a:r>
            <a:r>
              <a:rPr lang="en-US" sz="3600" dirty="0">
                <a:ea typeface="Open Sans"/>
                <a:cs typeface="Open Sans"/>
              </a:rPr>
              <a:t>; </a:t>
            </a:r>
          </a:p>
          <a:p>
            <a:r>
              <a:rPr lang="en-US" sz="3600" dirty="0" err="1">
                <a:ea typeface="Open Sans"/>
                <a:cs typeface="Open Sans"/>
              </a:rPr>
              <a:t>dag</a:t>
            </a:r>
            <a:r>
              <a:rPr lang="en-US" sz="3600" dirty="0">
                <a:ea typeface="Open Sans"/>
                <a:cs typeface="Open Sans"/>
              </a:rPr>
              <a:t> </a:t>
            </a:r>
            <a:r>
              <a:rPr lang="en-US" sz="3600" dirty="0" err="1">
                <a:ea typeface="Open Sans"/>
                <a:cs typeface="Open Sans"/>
              </a:rPr>
              <a:t>aan</a:t>
            </a:r>
            <a:r>
              <a:rPr lang="en-US" sz="3600" dirty="0">
                <a:ea typeface="Open Sans"/>
                <a:cs typeface="Open Sans"/>
              </a:rPr>
              <a:t> </a:t>
            </a:r>
            <a:r>
              <a:rPr lang="en-US" sz="3600" dirty="0" err="1">
                <a:ea typeface="Open Sans"/>
                <a:cs typeface="Open Sans"/>
              </a:rPr>
              <a:t>dag</a:t>
            </a:r>
            <a:r>
              <a:rPr lang="en-US" sz="3600" dirty="0">
                <a:ea typeface="Open Sans"/>
                <a:cs typeface="Open Sans"/>
              </a:rPr>
              <a:t>, </a:t>
            </a:r>
          </a:p>
          <a:p>
            <a:r>
              <a:rPr lang="en-US" sz="3600" dirty="0">
                <a:ea typeface="Open Sans"/>
                <a:cs typeface="Open Sans"/>
              </a:rPr>
              <a:t>in de palm van </a:t>
            </a:r>
            <a:r>
              <a:rPr lang="en-US" sz="3600" dirty="0" err="1">
                <a:ea typeface="Open Sans"/>
                <a:cs typeface="Open Sans"/>
              </a:rPr>
              <a:t>uw</a:t>
            </a:r>
            <a:r>
              <a:rPr lang="en-US" sz="3600" dirty="0">
                <a:ea typeface="Open Sans"/>
                <a:cs typeface="Open Sans"/>
              </a:rPr>
              <a:t> hand. </a:t>
            </a:r>
          </a:p>
          <a:p>
            <a:r>
              <a:rPr lang="en-US" sz="3600" dirty="0">
                <a:ea typeface="Open Sans"/>
                <a:cs typeface="Open Sans"/>
              </a:rPr>
              <a:t>Van de morgen tot de </a:t>
            </a:r>
            <a:r>
              <a:rPr lang="en-US" sz="3600" dirty="0" err="1">
                <a:ea typeface="Open Sans"/>
                <a:cs typeface="Open Sans"/>
              </a:rPr>
              <a:t>avond</a:t>
            </a:r>
            <a:r>
              <a:rPr lang="en-US" sz="3600" dirty="0">
                <a:ea typeface="Open Sans"/>
                <a:cs typeface="Open Sans"/>
              </a:rPr>
              <a:t>, </a:t>
            </a:r>
            <a:endParaRPr lang="en-US" sz="3600" dirty="0"/>
          </a:p>
          <a:p>
            <a:r>
              <a:rPr lang="en-US" sz="3600" dirty="0" err="1">
                <a:ea typeface="Open Sans"/>
                <a:cs typeface="Open Sans"/>
              </a:rPr>
              <a:t>als</a:t>
            </a:r>
            <a:r>
              <a:rPr lang="en-US" sz="3600" dirty="0">
                <a:ea typeface="Open Sans"/>
                <a:cs typeface="Open Sans"/>
              </a:rPr>
              <a:t> </a:t>
            </a:r>
            <a:r>
              <a:rPr lang="en-US" sz="3600" dirty="0" err="1">
                <a:ea typeface="Open Sans"/>
                <a:cs typeface="Open Sans"/>
              </a:rPr>
              <a:t>ik</a:t>
            </a:r>
            <a:r>
              <a:rPr lang="en-US" sz="3600" dirty="0">
                <a:ea typeface="Open Sans"/>
                <a:cs typeface="Open Sans"/>
              </a:rPr>
              <a:t> </a:t>
            </a:r>
            <a:r>
              <a:rPr lang="en-US" sz="3600" dirty="0" err="1">
                <a:ea typeface="Open Sans"/>
                <a:cs typeface="Open Sans"/>
              </a:rPr>
              <a:t>weer</a:t>
            </a:r>
            <a:r>
              <a:rPr lang="en-US" sz="3600" dirty="0">
                <a:ea typeface="Open Sans"/>
                <a:cs typeface="Open Sans"/>
              </a:rPr>
              <a:t> </a:t>
            </a:r>
            <a:r>
              <a:rPr lang="en-US" sz="3600" dirty="0" err="1">
                <a:ea typeface="Open Sans"/>
                <a:cs typeface="Open Sans"/>
              </a:rPr>
              <a:t>slapen</a:t>
            </a:r>
            <a:r>
              <a:rPr lang="en-US" sz="3600" dirty="0">
                <a:ea typeface="Open Sans"/>
                <a:cs typeface="Open Sans"/>
              </a:rPr>
              <a:t> ga, </a:t>
            </a:r>
          </a:p>
          <a:p>
            <a:r>
              <a:rPr lang="en-US" sz="3600" dirty="0">
                <a:ea typeface="Open Sans"/>
                <a:cs typeface="Open Sans"/>
              </a:rPr>
              <a:t>zing </a:t>
            </a:r>
            <a:r>
              <a:rPr lang="en-US" sz="3600" dirty="0" err="1">
                <a:ea typeface="Open Sans"/>
                <a:cs typeface="Open Sans"/>
              </a:rPr>
              <a:t>ik</a:t>
            </a:r>
            <a:r>
              <a:rPr lang="en-US" sz="3600" dirty="0">
                <a:ea typeface="Open Sans"/>
                <a:cs typeface="Open Sans"/>
              </a:rPr>
              <a:t> steeds van de </a:t>
            </a:r>
            <a:r>
              <a:rPr lang="en-US" sz="3600" dirty="0" err="1">
                <a:ea typeface="Open Sans"/>
                <a:cs typeface="Open Sans"/>
              </a:rPr>
              <a:t>goedheid</a:t>
            </a:r>
            <a:r>
              <a:rPr lang="en-US" sz="3600" dirty="0">
                <a:ea typeface="Open Sans"/>
                <a:cs typeface="Open Sans"/>
              </a:rPr>
              <a:t> van God.</a:t>
            </a:r>
            <a:endParaRPr lang="en-US" sz="3600" dirty="0"/>
          </a:p>
        </p:txBody>
      </p:sp>
    </p:spTree>
    <p:extLst>
      <p:ext uri="{BB962C8B-B14F-4D97-AF65-F5344CB8AC3E}">
        <p14:creationId xmlns:p14="http://schemas.microsoft.com/office/powerpoint/2010/main" val="3589723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kaart&#10;&#10;Automatisch gegenereerde beschrijving">
            <a:extLst>
              <a:ext uri="{FF2B5EF4-FFF2-40B4-BE49-F238E27FC236}">
                <a16:creationId xmlns:a16="http://schemas.microsoft.com/office/drawing/2014/main" id="{C4990B44-B225-1387-41F2-5A1A97730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52B9E561-2C15-F55D-EAA8-61DF5EB6B4B4}"/>
              </a:ext>
            </a:extLst>
          </p:cNvPr>
          <p:cNvSpPr txBox="1"/>
          <p:nvPr/>
        </p:nvSpPr>
        <p:spPr>
          <a:xfrm>
            <a:off x="349732" y="1715866"/>
            <a:ext cx="843542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Open Sans"/>
                <a:cs typeface="Open Sans"/>
              </a:rPr>
              <a:t>Al heel </a:t>
            </a:r>
            <a:r>
              <a:rPr lang="en-US" sz="3600" dirty="0" err="1">
                <a:ea typeface="Open Sans"/>
                <a:cs typeface="Open Sans"/>
              </a:rPr>
              <a:t>mijn</a:t>
            </a:r>
            <a:r>
              <a:rPr lang="en-US" sz="3600" dirty="0">
                <a:ea typeface="Open Sans"/>
                <a:cs typeface="Open Sans"/>
              </a:rPr>
              <a:t> </a:t>
            </a:r>
            <a:r>
              <a:rPr lang="en-US" sz="3600" dirty="0" err="1">
                <a:ea typeface="Open Sans"/>
                <a:cs typeface="Open Sans"/>
              </a:rPr>
              <a:t>leven</a:t>
            </a:r>
            <a:r>
              <a:rPr lang="en-US" sz="3600" dirty="0">
                <a:ea typeface="Open Sans"/>
                <a:cs typeface="Open Sans"/>
              </a:rPr>
              <a:t> bent U </a:t>
            </a:r>
            <a:r>
              <a:rPr lang="en-US" sz="3600" dirty="0" err="1">
                <a:ea typeface="Open Sans"/>
                <a:cs typeface="Open Sans"/>
              </a:rPr>
              <a:t>trouw</a:t>
            </a:r>
            <a:r>
              <a:rPr lang="en-US" sz="3600" dirty="0">
                <a:ea typeface="Open Sans"/>
                <a:cs typeface="Open Sans"/>
              </a:rPr>
              <a:t>, Heer. </a:t>
            </a:r>
          </a:p>
          <a:p>
            <a:r>
              <a:rPr lang="en-US" sz="3600" dirty="0">
                <a:ea typeface="Open Sans"/>
                <a:cs typeface="Open Sans"/>
              </a:rPr>
              <a:t>Al heel </a:t>
            </a:r>
            <a:r>
              <a:rPr lang="en-US" sz="3600" dirty="0" err="1">
                <a:ea typeface="Open Sans"/>
                <a:cs typeface="Open Sans"/>
              </a:rPr>
              <a:t>mijn</a:t>
            </a:r>
            <a:r>
              <a:rPr lang="en-US" sz="3600" dirty="0">
                <a:ea typeface="Open Sans"/>
                <a:cs typeface="Open Sans"/>
              </a:rPr>
              <a:t> </a:t>
            </a:r>
            <a:r>
              <a:rPr lang="en-US" sz="3600" dirty="0" err="1">
                <a:ea typeface="Open Sans"/>
                <a:cs typeface="Open Sans"/>
              </a:rPr>
              <a:t>leven</a:t>
            </a:r>
            <a:r>
              <a:rPr lang="en-US" sz="3600" dirty="0">
                <a:ea typeface="Open Sans"/>
                <a:cs typeface="Open Sans"/>
              </a:rPr>
              <a:t> bent U </a:t>
            </a:r>
            <a:r>
              <a:rPr lang="en-US" sz="3600" dirty="0" err="1">
                <a:ea typeface="Open Sans"/>
                <a:cs typeface="Open Sans"/>
              </a:rPr>
              <a:t>goed</a:t>
            </a:r>
            <a:r>
              <a:rPr lang="en-US" sz="3600" dirty="0">
                <a:ea typeface="Open Sans"/>
                <a:cs typeface="Open Sans"/>
              </a:rPr>
              <a:t>, zo </a:t>
            </a:r>
            <a:r>
              <a:rPr lang="en-US" sz="3600" dirty="0" err="1">
                <a:ea typeface="Open Sans"/>
                <a:cs typeface="Open Sans"/>
              </a:rPr>
              <a:t>goed</a:t>
            </a:r>
            <a:r>
              <a:rPr lang="en-US" sz="3600" dirty="0">
                <a:ea typeface="Open Sans"/>
                <a:cs typeface="Open Sans"/>
              </a:rPr>
              <a:t>! </a:t>
            </a:r>
            <a:r>
              <a:rPr lang="en-US" sz="3600" dirty="0" err="1">
                <a:ea typeface="Open Sans"/>
                <a:cs typeface="Open Sans"/>
              </a:rPr>
              <a:t>Zolang</a:t>
            </a:r>
            <a:r>
              <a:rPr lang="en-US" sz="3600" dirty="0">
                <a:ea typeface="Open Sans"/>
                <a:cs typeface="Open Sans"/>
              </a:rPr>
              <a:t> U </a:t>
            </a:r>
            <a:r>
              <a:rPr lang="en-US" sz="3600" dirty="0" err="1">
                <a:ea typeface="Open Sans"/>
                <a:cs typeface="Open Sans"/>
              </a:rPr>
              <a:t>adem</a:t>
            </a:r>
            <a:r>
              <a:rPr lang="en-US" sz="3600" dirty="0">
                <a:ea typeface="Open Sans"/>
                <a:cs typeface="Open Sans"/>
              </a:rPr>
              <a:t> </a:t>
            </a:r>
            <a:r>
              <a:rPr lang="en-US" sz="3600" dirty="0" err="1">
                <a:ea typeface="Open Sans"/>
                <a:cs typeface="Open Sans"/>
              </a:rPr>
              <a:t>aan</a:t>
            </a:r>
            <a:r>
              <a:rPr lang="en-US" sz="3600" dirty="0">
                <a:ea typeface="Open Sans"/>
                <a:cs typeface="Open Sans"/>
              </a:rPr>
              <a:t> </a:t>
            </a:r>
            <a:r>
              <a:rPr lang="en-US" sz="3600" dirty="0" err="1">
                <a:ea typeface="Open Sans"/>
                <a:cs typeface="Open Sans"/>
              </a:rPr>
              <a:t>mij</a:t>
            </a:r>
            <a:r>
              <a:rPr lang="en-US" sz="3600" dirty="0">
                <a:ea typeface="Open Sans"/>
                <a:cs typeface="Open Sans"/>
              </a:rPr>
              <a:t> </a:t>
            </a:r>
            <a:r>
              <a:rPr lang="en-US" sz="3600" dirty="0" err="1">
                <a:ea typeface="Open Sans"/>
                <a:cs typeface="Open Sans"/>
              </a:rPr>
              <a:t>geeft</a:t>
            </a:r>
            <a:r>
              <a:rPr lang="en-US" sz="3600" dirty="0">
                <a:ea typeface="Open Sans"/>
                <a:cs typeface="Open Sans"/>
              </a:rPr>
              <a:t>, Heer, </a:t>
            </a:r>
          </a:p>
          <a:p>
            <a:r>
              <a:rPr lang="en-US" sz="3600" dirty="0">
                <a:ea typeface="Open Sans"/>
                <a:cs typeface="Open Sans"/>
              </a:rPr>
              <a:t>zing </a:t>
            </a:r>
            <a:r>
              <a:rPr lang="en-US" sz="3600" dirty="0" err="1">
                <a:ea typeface="Open Sans"/>
                <a:cs typeface="Open Sans"/>
              </a:rPr>
              <a:t>ik</a:t>
            </a:r>
            <a:r>
              <a:rPr lang="en-US" sz="3600" dirty="0">
                <a:ea typeface="Open Sans"/>
                <a:cs typeface="Open Sans"/>
              </a:rPr>
              <a:t> steeds van de </a:t>
            </a:r>
            <a:r>
              <a:rPr lang="en-US" sz="3600" dirty="0" err="1">
                <a:ea typeface="Open Sans"/>
                <a:cs typeface="Open Sans"/>
              </a:rPr>
              <a:t>goedheid</a:t>
            </a:r>
            <a:r>
              <a:rPr lang="en-US" sz="3600" dirty="0">
                <a:ea typeface="Open Sans"/>
                <a:cs typeface="Open Sans"/>
              </a:rPr>
              <a:t> van God.</a:t>
            </a:r>
            <a:endParaRPr lang="en-US" sz="3600" dirty="0"/>
          </a:p>
        </p:txBody>
      </p:sp>
    </p:spTree>
    <p:extLst>
      <p:ext uri="{BB962C8B-B14F-4D97-AF65-F5344CB8AC3E}">
        <p14:creationId xmlns:p14="http://schemas.microsoft.com/office/powerpoint/2010/main" val="253495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kaart&#10;&#10;Automatisch gegenereerde beschrijving">
            <a:extLst>
              <a:ext uri="{FF2B5EF4-FFF2-40B4-BE49-F238E27FC236}">
                <a16:creationId xmlns:a16="http://schemas.microsoft.com/office/drawing/2014/main" id="{C4990B44-B225-1387-41F2-5A1A97730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68ACD864-556F-0D25-8762-69DA9D1E9D45}"/>
              </a:ext>
            </a:extLst>
          </p:cNvPr>
          <p:cNvSpPr txBox="1"/>
          <p:nvPr/>
        </p:nvSpPr>
        <p:spPr>
          <a:xfrm>
            <a:off x="559206" y="1123874"/>
            <a:ext cx="833524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err="1">
                <a:ea typeface="Open Sans"/>
                <a:cs typeface="Open Sans"/>
              </a:rPr>
              <a:t>Uw</a:t>
            </a:r>
            <a:r>
              <a:rPr lang="en-US" sz="3600" dirty="0">
                <a:ea typeface="Open Sans"/>
                <a:cs typeface="Open Sans"/>
              </a:rPr>
              <a:t> </a:t>
            </a:r>
            <a:r>
              <a:rPr lang="en-US" sz="3600" dirty="0" err="1">
                <a:ea typeface="Open Sans"/>
                <a:cs typeface="Open Sans"/>
              </a:rPr>
              <a:t>zachte</a:t>
            </a:r>
            <a:r>
              <a:rPr lang="en-US" sz="3600" dirty="0">
                <a:ea typeface="Open Sans"/>
                <a:cs typeface="Open Sans"/>
              </a:rPr>
              <a:t> stem </a:t>
            </a:r>
            <a:endParaRPr lang="en-US" sz="3600" dirty="0">
              <a:ea typeface="Calibri"/>
              <a:cs typeface="Calibri"/>
            </a:endParaRPr>
          </a:p>
          <a:p>
            <a:r>
              <a:rPr lang="en-US" sz="3600" dirty="0" err="1">
                <a:ea typeface="Open Sans"/>
                <a:cs typeface="Open Sans"/>
              </a:rPr>
              <a:t>leidde</a:t>
            </a:r>
            <a:r>
              <a:rPr lang="en-US" sz="3600" dirty="0">
                <a:ea typeface="Open Sans"/>
                <a:cs typeface="Open Sans"/>
              </a:rPr>
              <a:t> </a:t>
            </a:r>
            <a:r>
              <a:rPr lang="en-US" sz="3600" dirty="0" err="1">
                <a:ea typeface="Open Sans"/>
                <a:cs typeface="Open Sans"/>
              </a:rPr>
              <a:t>mij</a:t>
            </a:r>
            <a:r>
              <a:rPr lang="en-US" sz="3600" dirty="0">
                <a:ea typeface="Open Sans"/>
                <a:cs typeface="Open Sans"/>
              </a:rPr>
              <a:t> door al </a:t>
            </a:r>
            <a:r>
              <a:rPr lang="en-US" sz="3600" dirty="0" err="1">
                <a:ea typeface="Open Sans"/>
                <a:cs typeface="Open Sans"/>
              </a:rPr>
              <a:t>mijn</a:t>
            </a:r>
            <a:r>
              <a:rPr lang="en-US" sz="3600" dirty="0">
                <a:ea typeface="Open Sans"/>
                <a:cs typeface="Open Sans"/>
              </a:rPr>
              <a:t> </a:t>
            </a:r>
            <a:r>
              <a:rPr lang="en-US" sz="3600" dirty="0" err="1">
                <a:ea typeface="Open Sans"/>
                <a:cs typeface="Open Sans"/>
              </a:rPr>
              <a:t>dalen</a:t>
            </a:r>
            <a:r>
              <a:rPr lang="en-US" sz="3600" dirty="0">
                <a:ea typeface="Open Sans"/>
                <a:cs typeface="Open Sans"/>
              </a:rPr>
              <a:t>. </a:t>
            </a:r>
            <a:endParaRPr lang="en-US" sz="3600" dirty="0">
              <a:ea typeface="Calibri"/>
              <a:cs typeface="Calibri"/>
            </a:endParaRPr>
          </a:p>
          <a:p>
            <a:r>
              <a:rPr lang="en-US" sz="3600" dirty="0">
                <a:ea typeface="Open Sans"/>
                <a:cs typeface="Open Sans"/>
              </a:rPr>
              <a:t>U was </a:t>
            </a:r>
            <a:r>
              <a:rPr lang="en-US" sz="3600" dirty="0" err="1">
                <a:ea typeface="Open Sans"/>
                <a:cs typeface="Open Sans"/>
              </a:rPr>
              <a:t>dichtbij</a:t>
            </a:r>
            <a:r>
              <a:rPr lang="en-US" sz="3600" dirty="0">
                <a:ea typeface="Open Sans"/>
                <a:cs typeface="Open Sans"/>
              </a:rPr>
              <a:t>, </a:t>
            </a:r>
            <a:endParaRPr lang="en-US" sz="3600" dirty="0">
              <a:ea typeface="Calibri"/>
              <a:cs typeface="Calibri"/>
            </a:endParaRPr>
          </a:p>
          <a:p>
            <a:r>
              <a:rPr lang="en-US" sz="3600" dirty="0">
                <a:ea typeface="Open Sans"/>
                <a:cs typeface="Open Sans"/>
              </a:rPr>
              <a:t>in </a:t>
            </a:r>
            <a:r>
              <a:rPr lang="en-US" sz="3600" dirty="0" err="1">
                <a:ea typeface="Open Sans"/>
                <a:cs typeface="Open Sans"/>
              </a:rPr>
              <a:t>mijn</a:t>
            </a:r>
            <a:r>
              <a:rPr lang="en-US" sz="3600" dirty="0">
                <a:ea typeface="Open Sans"/>
                <a:cs typeface="Open Sans"/>
              </a:rPr>
              <a:t> </a:t>
            </a:r>
            <a:r>
              <a:rPr lang="en-US" sz="3600" dirty="0" err="1">
                <a:ea typeface="Open Sans"/>
                <a:cs typeface="Open Sans"/>
              </a:rPr>
              <a:t>donkerste</a:t>
            </a:r>
            <a:r>
              <a:rPr lang="en-US" sz="3600" dirty="0">
                <a:ea typeface="Open Sans"/>
                <a:cs typeface="Open Sans"/>
              </a:rPr>
              <a:t> </a:t>
            </a:r>
            <a:r>
              <a:rPr lang="en-US" sz="3600" dirty="0" err="1">
                <a:ea typeface="Open Sans"/>
                <a:cs typeface="Open Sans"/>
              </a:rPr>
              <a:t>nacht</a:t>
            </a:r>
            <a:r>
              <a:rPr lang="en-US" sz="3600" dirty="0">
                <a:ea typeface="Open Sans"/>
                <a:cs typeface="Open Sans"/>
              </a:rPr>
              <a:t>. </a:t>
            </a:r>
            <a:endParaRPr lang="en-US" sz="3600" dirty="0">
              <a:ea typeface="Calibri"/>
              <a:cs typeface="Calibri"/>
            </a:endParaRPr>
          </a:p>
          <a:p>
            <a:r>
              <a:rPr lang="en-US" sz="3600" dirty="0">
                <a:ea typeface="Open Sans"/>
                <a:cs typeface="Open Sans"/>
              </a:rPr>
              <a:t>Heer, </a:t>
            </a:r>
            <a:r>
              <a:rPr lang="en-US" sz="3600" dirty="0" err="1">
                <a:ea typeface="Open Sans"/>
                <a:cs typeface="Open Sans"/>
              </a:rPr>
              <a:t>ik</a:t>
            </a:r>
            <a:r>
              <a:rPr lang="en-US" sz="3600" dirty="0">
                <a:ea typeface="Open Sans"/>
                <a:cs typeface="Open Sans"/>
              </a:rPr>
              <a:t> ken U </a:t>
            </a:r>
            <a:r>
              <a:rPr lang="en-US" sz="3600" dirty="0" err="1">
                <a:ea typeface="Open Sans"/>
                <a:cs typeface="Open Sans"/>
              </a:rPr>
              <a:t>als</a:t>
            </a:r>
            <a:r>
              <a:rPr lang="en-US" sz="3600" dirty="0">
                <a:ea typeface="Open Sans"/>
                <a:cs typeface="Open Sans"/>
              </a:rPr>
              <a:t> </a:t>
            </a:r>
            <a:r>
              <a:rPr lang="en-US" sz="3600" dirty="0" err="1">
                <a:ea typeface="Open Sans"/>
                <a:cs typeface="Open Sans"/>
              </a:rPr>
              <a:t>een</a:t>
            </a:r>
            <a:r>
              <a:rPr lang="en-US" sz="3600" dirty="0">
                <a:ea typeface="Open Sans"/>
                <a:cs typeface="Open Sans"/>
              </a:rPr>
              <a:t> Vader. </a:t>
            </a:r>
            <a:endParaRPr lang="en-US" sz="3600" dirty="0">
              <a:ea typeface="Calibri"/>
              <a:cs typeface="Calibri"/>
            </a:endParaRPr>
          </a:p>
          <a:p>
            <a:r>
              <a:rPr lang="en-US" sz="3600" dirty="0">
                <a:ea typeface="Open Sans"/>
                <a:cs typeface="Open Sans"/>
              </a:rPr>
              <a:t>Ik ken U </a:t>
            </a:r>
            <a:r>
              <a:rPr lang="en-US" sz="3600" dirty="0" err="1">
                <a:ea typeface="Open Sans"/>
                <a:cs typeface="Open Sans"/>
              </a:rPr>
              <a:t>als</a:t>
            </a:r>
            <a:r>
              <a:rPr lang="en-US" sz="3600" dirty="0">
                <a:ea typeface="Open Sans"/>
                <a:cs typeface="Open Sans"/>
              </a:rPr>
              <a:t> </a:t>
            </a:r>
            <a:r>
              <a:rPr lang="en-US" sz="3600" dirty="0" err="1">
                <a:ea typeface="Open Sans"/>
                <a:cs typeface="Open Sans"/>
              </a:rPr>
              <a:t>een</a:t>
            </a:r>
            <a:r>
              <a:rPr lang="en-US" sz="3600" dirty="0">
                <a:ea typeface="Open Sans"/>
                <a:cs typeface="Open Sans"/>
              </a:rPr>
              <a:t> </a:t>
            </a:r>
            <a:r>
              <a:rPr lang="en-US" sz="3600" dirty="0" err="1">
                <a:ea typeface="Open Sans"/>
                <a:cs typeface="Open Sans"/>
              </a:rPr>
              <a:t>vriend</a:t>
            </a:r>
            <a:r>
              <a:rPr lang="en-US" sz="3600" dirty="0">
                <a:ea typeface="Open Sans"/>
                <a:cs typeface="Open Sans"/>
              </a:rPr>
              <a:t>. </a:t>
            </a:r>
            <a:endParaRPr lang="en-US" sz="3600" dirty="0">
              <a:ea typeface="Calibri"/>
              <a:cs typeface="Calibri"/>
            </a:endParaRPr>
          </a:p>
          <a:p>
            <a:r>
              <a:rPr lang="en-US" sz="3600" dirty="0">
                <a:ea typeface="Open Sans"/>
                <a:cs typeface="Open Sans"/>
              </a:rPr>
              <a:t>Ik </a:t>
            </a:r>
            <a:r>
              <a:rPr lang="en-US" sz="3600" dirty="0" err="1">
                <a:ea typeface="Open Sans"/>
                <a:cs typeface="Open Sans"/>
              </a:rPr>
              <a:t>leef</a:t>
            </a:r>
            <a:r>
              <a:rPr lang="en-US" sz="3600" dirty="0">
                <a:ea typeface="Open Sans"/>
                <a:cs typeface="Open Sans"/>
              </a:rPr>
              <a:t> met U, </a:t>
            </a:r>
            <a:endParaRPr lang="en-US" sz="3600" dirty="0">
              <a:ea typeface="Calibri"/>
              <a:cs typeface="Calibri"/>
            </a:endParaRPr>
          </a:p>
          <a:p>
            <a:r>
              <a:rPr lang="en-US" sz="3600" dirty="0">
                <a:ea typeface="Open Sans"/>
                <a:cs typeface="Open Sans"/>
              </a:rPr>
              <a:t>in de </a:t>
            </a:r>
            <a:r>
              <a:rPr lang="en-US" sz="3600" dirty="0" err="1">
                <a:ea typeface="Open Sans"/>
                <a:cs typeface="Open Sans"/>
              </a:rPr>
              <a:t>goedheid</a:t>
            </a:r>
            <a:r>
              <a:rPr lang="en-US" sz="3600" dirty="0">
                <a:ea typeface="Open Sans"/>
                <a:cs typeface="Open Sans"/>
              </a:rPr>
              <a:t> van God.</a:t>
            </a:r>
            <a:endParaRPr lang="en-US" sz="3600" dirty="0">
              <a:ea typeface="Calibri"/>
              <a:cs typeface="Calibri"/>
            </a:endParaRPr>
          </a:p>
        </p:txBody>
      </p:sp>
    </p:spTree>
    <p:extLst>
      <p:ext uri="{BB962C8B-B14F-4D97-AF65-F5344CB8AC3E}">
        <p14:creationId xmlns:p14="http://schemas.microsoft.com/office/powerpoint/2010/main" val="1850259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kaart&#10;&#10;Automatisch gegenereerde beschrijving">
            <a:extLst>
              <a:ext uri="{FF2B5EF4-FFF2-40B4-BE49-F238E27FC236}">
                <a16:creationId xmlns:a16="http://schemas.microsoft.com/office/drawing/2014/main" id="{C4990B44-B225-1387-41F2-5A1A97730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52B9E561-2C15-F55D-EAA8-61DF5EB6B4B4}"/>
              </a:ext>
            </a:extLst>
          </p:cNvPr>
          <p:cNvSpPr txBox="1"/>
          <p:nvPr/>
        </p:nvSpPr>
        <p:spPr>
          <a:xfrm>
            <a:off x="349732" y="1715866"/>
            <a:ext cx="843542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Open Sans"/>
                <a:cs typeface="Open Sans"/>
              </a:rPr>
              <a:t>Al heel </a:t>
            </a:r>
            <a:r>
              <a:rPr lang="en-US" sz="3600" dirty="0" err="1">
                <a:ea typeface="Open Sans"/>
                <a:cs typeface="Open Sans"/>
              </a:rPr>
              <a:t>mijn</a:t>
            </a:r>
            <a:r>
              <a:rPr lang="en-US" sz="3600" dirty="0">
                <a:ea typeface="Open Sans"/>
                <a:cs typeface="Open Sans"/>
              </a:rPr>
              <a:t> </a:t>
            </a:r>
            <a:r>
              <a:rPr lang="en-US" sz="3600" dirty="0" err="1">
                <a:ea typeface="Open Sans"/>
                <a:cs typeface="Open Sans"/>
              </a:rPr>
              <a:t>leven</a:t>
            </a:r>
            <a:r>
              <a:rPr lang="en-US" sz="3600" dirty="0">
                <a:ea typeface="Open Sans"/>
                <a:cs typeface="Open Sans"/>
              </a:rPr>
              <a:t> bent U </a:t>
            </a:r>
            <a:r>
              <a:rPr lang="en-US" sz="3600" dirty="0" err="1">
                <a:ea typeface="Open Sans"/>
                <a:cs typeface="Open Sans"/>
              </a:rPr>
              <a:t>trouw</a:t>
            </a:r>
            <a:r>
              <a:rPr lang="en-US" sz="3600" dirty="0">
                <a:ea typeface="Open Sans"/>
                <a:cs typeface="Open Sans"/>
              </a:rPr>
              <a:t>, Heer. </a:t>
            </a:r>
          </a:p>
          <a:p>
            <a:r>
              <a:rPr lang="en-US" sz="3600" dirty="0">
                <a:ea typeface="Open Sans"/>
                <a:cs typeface="Open Sans"/>
              </a:rPr>
              <a:t>Al heel </a:t>
            </a:r>
            <a:r>
              <a:rPr lang="en-US" sz="3600" dirty="0" err="1">
                <a:ea typeface="Open Sans"/>
                <a:cs typeface="Open Sans"/>
              </a:rPr>
              <a:t>mijn</a:t>
            </a:r>
            <a:r>
              <a:rPr lang="en-US" sz="3600" dirty="0">
                <a:ea typeface="Open Sans"/>
                <a:cs typeface="Open Sans"/>
              </a:rPr>
              <a:t> </a:t>
            </a:r>
            <a:r>
              <a:rPr lang="en-US" sz="3600" dirty="0" err="1">
                <a:ea typeface="Open Sans"/>
                <a:cs typeface="Open Sans"/>
              </a:rPr>
              <a:t>leven</a:t>
            </a:r>
            <a:r>
              <a:rPr lang="en-US" sz="3600" dirty="0">
                <a:ea typeface="Open Sans"/>
                <a:cs typeface="Open Sans"/>
              </a:rPr>
              <a:t> bent U </a:t>
            </a:r>
            <a:r>
              <a:rPr lang="en-US" sz="3600" dirty="0" err="1">
                <a:ea typeface="Open Sans"/>
                <a:cs typeface="Open Sans"/>
              </a:rPr>
              <a:t>goed</a:t>
            </a:r>
            <a:r>
              <a:rPr lang="en-US" sz="3600" dirty="0">
                <a:ea typeface="Open Sans"/>
                <a:cs typeface="Open Sans"/>
              </a:rPr>
              <a:t>, zo </a:t>
            </a:r>
            <a:r>
              <a:rPr lang="en-US" sz="3600" dirty="0" err="1">
                <a:ea typeface="Open Sans"/>
                <a:cs typeface="Open Sans"/>
              </a:rPr>
              <a:t>goed</a:t>
            </a:r>
            <a:r>
              <a:rPr lang="en-US" sz="3600" dirty="0">
                <a:ea typeface="Open Sans"/>
                <a:cs typeface="Open Sans"/>
              </a:rPr>
              <a:t>! </a:t>
            </a:r>
            <a:r>
              <a:rPr lang="en-US" sz="3600" dirty="0" err="1">
                <a:ea typeface="Open Sans"/>
                <a:cs typeface="Open Sans"/>
              </a:rPr>
              <a:t>Zolang</a:t>
            </a:r>
            <a:r>
              <a:rPr lang="en-US" sz="3600" dirty="0">
                <a:ea typeface="Open Sans"/>
                <a:cs typeface="Open Sans"/>
              </a:rPr>
              <a:t> U </a:t>
            </a:r>
            <a:r>
              <a:rPr lang="en-US" sz="3600" dirty="0" err="1">
                <a:ea typeface="Open Sans"/>
                <a:cs typeface="Open Sans"/>
              </a:rPr>
              <a:t>adem</a:t>
            </a:r>
            <a:r>
              <a:rPr lang="en-US" sz="3600" dirty="0">
                <a:ea typeface="Open Sans"/>
                <a:cs typeface="Open Sans"/>
              </a:rPr>
              <a:t> </a:t>
            </a:r>
            <a:r>
              <a:rPr lang="en-US" sz="3600" dirty="0" err="1">
                <a:ea typeface="Open Sans"/>
                <a:cs typeface="Open Sans"/>
              </a:rPr>
              <a:t>aan</a:t>
            </a:r>
            <a:r>
              <a:rPr lang="en-US" sz="3600" dirty="0">
                <a:ea typeface="Open Sans"/>
                <a:cs typeface="Open Sans"/>
              </a:rPr>
              <a:t> </a:t>
            </a:r>
            <a:r>
              <a:rPr lang="en-US" sz="3600" dirty="0" err="1">
                <a:ea typeface="Open Sans"/>
                <a:cs typeface="Open Sans"/>
              </a:rPr>
              <a:t>mij</a:t>
            </a:r>
            <a:r>
              <a:rPr lang="en-US" sz="3600" dirty="0">
                <a:ea typeface="Open Sans"/>
                <a:cs typeface="Open Sans"/>
              </a:rPr>
              <a:t> </a:t>
            </a:r>
            <a:r>
              <a:rPr lang="en-US" sz="3600" dirty="0" err="1">
                <a:ea typeface="Open Sans"/>
                <a:cs typeface="Open Sans"/>
              </a:rPr>
              <a:t>geeft</a:t>
            </a:r>
            <a:r>
              <a:rPr lang="en-US" sz="3600" dirty="0">
                <a:ea typeface="Open Sans"/>
                <a:cs typeface="Open Sans"/>
              </a:rPr>
              <a:t>, Heer, </a:t>
            </a:r>
          </a:p>
          <a:p>
            <a:r>
              <a:rPr lang="en-US" sz="3600" dirty="0">
                <a:ea typeface="Open Sans"/>
                <a:cs typeface="Open Sans"/>
              </a:rPr>
              <a:t>zing </a:t>
            </a:r>
            <a:r>
              <a:rPr lang="en-US" sz="3600" dirty="0" err="1">
                <a:ea typeface="Open Sans"/>
                <a:cs typeface="Open Sans"/>
              </a:rPr>
              <a:t>ik</a:t>
            </a:r>
            <a:r>
              <a:rPr lang="en-US" sz="3600" dirty="0">
                <a:ea typeface="Open Sans"/>
                <a:cs typeface="Open Sans"/>
              </a:rPr>
              <a:t> steeds van de </a:t>
            </a:r>
            <a:r>
              <a:rPr lang="en-US" sz="3600" dirty="0" err="1">
                <a:ea typeface="Open Sans"/>
                <a:cs typeface="Open Sans"/>
              </a:rPr>
              <a:t>goedheid</a:t>
            </a:r>
            <a:r>
              <a:rPr lang="en-US" sz="3600" dirty="0">
                <a:ea typeface="Open Sans"/>
                <a:cs typeface="Open Sans"/>
              </a:rPr>
              <a:t> van G</a:t>
            </a:r>
            <a:r>
              <a:rPr lang="en-US" sz="3500" dirty="0">
                <a:latin typeface="Trebuchet MS"/>
                <a:ea typeface="Open Sans"/>
                <a:cs typeface="Open Sans"/>
              </a:rPr>
              <a:t>od.</a:t>
            </a:r>
            <a:endParaRPr lang="en-US" sz="3500" dirty="0">
              <a:latin typeface="Trebuchet MS"/>
            </a:endParaRPr>
          </a:p>
        </p:txBody>
      </p:sp>
    </p:spTree>
    <p:extLst>
      <p:ext uri="{BB962C8B-B14F-4D97-AF65-F5344CB8AC3E}">
        <p14:creationId xmlns:p14="http://schemas.microsoft.com/office/powerpoint/2010/main" val="1130923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kaart&#10;&#10;Automatisch gegenereerde beschrijving">
            <a:extLst>
              <a:ext uri="{FF2B5EF4-FFF2-40B4-BE49-F238E27FC236}">
                <a16:creationId xmlns:a16="http://schemas.microsoft.com/office/drawing/2014/main" id="{C4990B44-B225-1387-41F2-5A1A97730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79959223-3AE9-1BF3-EE46-C4AD1AEDE111}"/>
              </a:ext>
            </a:extLst>
          </p:cNvPr>
          <p:cNvSpPr txBox="1"/>
          <p:nvPr/>
        </p:nvSpPr>
        <p:spPr>
          <a:xfrm>
            <a:off x="413484" y="1142089"/>
            <a:ext cx="858115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err="1">
                <a:ea typeface="Open Sans"/>
                <a:cs typeface="Open Sans"/>
              </a:rPr>
              <a:t>Uw</a:t>
            </a:r>
            <a:r>
              <a:rPr lang="en-US" sz="3600" dirty="0">
                <a:ea typeface="Open Sans"/>
                <a:cs typeface="Open Sans"/>
              </a:rPr>
              <a:t> </a:t>
            </a:r>
            <a:r>
              <a:rPr lang="en-US" sz="3600" dirty="0" err="1">
                <a:ea typeface="Open Sans"/>
                <a:cs typeface="Open Sans"/>
              </a:rPr>
              <a:t>goedheid</a:t>
            </a:r>
            <a:r>
              <a:rPr lang="en-US" sz="3600" dirty="0">
                <a:ea typeface="Open Sans"/>
                <a:cs typeface="Open Sans"/>
              </a:rPr>
              <a:t> is </a:t>
            </a:r>
            <a:r>
              <a:rPr lang="en-US" sz="3600" dirty="0" err="1">
                <a:ea typeface="Open Sans"/>
                <a:cs typeface="Open Sans"/>
              </a:rPr>
              <a:t>altijd</a:t>
            </a:r>
            <a:r>
              <a:rPr lang="en-US" sz="3600" dirty="0">
                <a:ea typeface="Open Sans"/>
                <a:cs typeface="Open Sans"/>
              </a:rPr>
              <a:t> </a:t>
            </a:r>
            <a:r>
              <a:rPr lang="en-US" sz="3600" dirty="0" err="1">
                <a:ea typeface="Open Sans"/>
                <a:cs typeface="Open Sans"/>
              </a:rPr>
              <a:t>bij</a:t>
            </a:r>
            <a:r>
              <a:rPr lang="en-US" sz="3600" dirty="0">
                <a:ea typeface="Open Sans"/>
                <a:cs typeface="Open Sans"/>
              </a:rPr>
              <a:t> </a:t>
            </a:r>
            <a:r>
              <a:rPr lang="en-US" sz="3600" dirty="0" err="1">
                <a:ea typeface="Open Sans"/>
                <a:cs typeface="Open Sans"/>
              </a:rPr>
              <a:t>mij</a:t>
            </a:r>
            <a:r>
              <a:rPr lang="en-US" sz="3600" dirty="0">
                <a:ea typeface="Open Sans"/>
                <a:cs typeface="Open Sans"/>
              </a:rPr>
              <a:t>, </a:t>
            </a:r>
          </a:p>
          <a:p>
            <a:r>
              <a:rPr lang="en-US" sz="3600" dirty="0">
                <a:ea typeface="Open Sans"/>
                <a:cs typeface="Open Sans"/>
              </a:rPr>
              <a:t>is </a:t>
            </a:r>
            <a:r>
              <a:rPr lang="en-US" sz="3600" dirty="0" err="1">
                <a:ea typeface="Open Sans"/>
                <a:cs typeface="Open Sans"/>
              </a:rPr>
              <a:t>dag</a:t>
            </a:r>
            <a:r>
              <a:rPr lang="en-US" sz="3600" dirty="0">
                <a:ea typeface="Open Sans"/>
                <a:cs typeface="Open Sans"/>
              </a:rPr>
              <a:t> </a:t>
            </a:r>
            <a:r>
              <a:rPr lang="en-US" sz="3600" dirty="0" err="1">
                <a:ea typeface="Open Sans"/>
                <a:cs typeface="Open Sans"/>
              </a:rPr>
              <a:t>en</a:t>
            </a:r>
            <a:r>
              <a:rPr lang="en-US" sz="3600" dirty="0">
                <a:ea typeface="Open Sans"/>
                <a:cs typeface="Open Sans"/>
              </a:rPr>
              <a:t> </a:t>
            </a:r>
            <a:r>
              <a:rPr lang="en-US" sz="3600" dirty="0" err="1">
                <a:ea typeface="Open Sans"/>
                <a:cs typeface="Open Sans"/>
              </a:rPr>
              <a:t>nacht</a:t>
            </a:r>
            <a:r>
              <a:rPr lang="en-US" sz="3600" dirty="0">
                <a:ea typeface="Open Sans"/>
                <a:cs typeface="Open Sans"/>
              </a:rPr>
              <a:t> </a:t>
            </a:r>
            <a:r>
              <a:rPr lang="en-US" sz="3600" dirty="0" err="1">
                <a:ea typeface="Open Sans"/>
                <a:cs typeface="Open Sans"/>
              </a:rPr>
              <a:t>bij</a:t>
            </a:r>
            <a:r>
              <a:rPr lang="en-US" sz="3600" dirty="0">
                <a:ea typeface="Open Sans"/>
                <a:cs typeface="Open Sans"/>
              </a:rPr>
              <a:t> </a:t>
            </a:r>
            <a:r>
              <a:rPr lang="en-US" sz="3600" dirty="0" err="1">
                <a:ea typeface="Open Sans"/>
                <a:cs typeface="Open Sans"/>
              </a:rPr>
              <a:t>mij</a:t>
            </a:r>
            <a:r>
              <a:rPr lang="en-US" sz="3600" dirty="0">
                <a:ea typeface="Open Sans"/>
                <a:cs typeface="Open Sans"/>
              </a:rPr>
              <a:t>. </a:t>
            </a:r>
          </a:p>
          <a:p>
            <a:r>
              <a:rPr lang="en-US" sz="3600" dirty="0" err="1">
                <a:ea typeface="Open Sans"/>
                <a:cs typeface="Open Sans"/>
              </a:rPr>
              <a:t>Uw</a:t>
            </a:r>
            <a:r>
              <a:rPr lang="en-US" sz="3600" dirty="0">
                <a:ea typeface="Open Sans"/>
                <a:cs typeface="Open Sans"/>
              </a:rPr>
              <a:t> </a:t>
            </a:r>
            <a:r>
              <a:rPr lang="en-US" sz="3600" dirty="0" err="1">
                <a:ea typeface="Open Sans"/>
                <a:cs typeface="Open Sans"/>
              </a:rPr>
              <a:t>goedheid</a:t>
            </a:r>
            <a:r>
              <a:rPr lang="en-US" sz="3600" dirty="0">
                <a:ea typeface="Open Sans"/>
                <a:cs typeface="Open Sans"/>
              </a:rPr>
              <a:t> is </a:t>
            </a:r>
            <a:r>
              <a:rPr lang="en-US" sz="3600" dirty="0" err="1">
                <a:ea typeface="Open Sans"/>
                <a:cs typeface="Open Sans"/>
              </a:rPr>
              <a:t>altijd</a:t>
            </a:r>
            <a:r>
              <a:rPr lang="en-US" sz="3600" dirty="0">
                <a:ea typeface="Open Sans"/>
                <a:cs typeface="Open Sans"/>
              </a:rPr>
              <a:t> </a:t>
            </a:r>
            <a:r>
              <a:rPr lang="en-US" sz="3600" dirty="0" err="1">
                <a:ea typeface="Open Sans"/>
                <a:cs typeface="Open Sans"/>
              </a:rPr>
              <a:t>bij</a:t>
            </a:r>
            <a:r>
              <a:rPr lang="en-US" sz="3600" dirty="0">
                <a:ea typeface="Open Sans"/>
                <a:cs typeface="Open Sans"/>
              </a:rPr>
              <a:t> </a:t>
            </a:r>
            <a:r>
              <a:rPr lang="en-US" sz="3600" dirty="0" err="1">
                <a:ea typeface="Open Sans"/>
                <a:cs typeface="Open Sans"/>
              </a:rPr>
              <a:t>mij</a:t>
            </a:r>
            <a:r>
              <a:rPr lang="en-US" sz="3600" dirty="0">
                <a:ea typeface="Open Sans"/>
                <a:cs typeface="Open Sans"/>
              </a:rPr>
              <a:t>, </a:t>
            </a:r>
          </a:p>
          <a:p>
            <a:r>
              <a:rPr lang="en-US" sz="3600" dirty="0">
                <a:ea typeface="Open Sans"/>
                <a:cs typeface="Open Sans"/>
              </a:rPr>
              <a:t>is </a:t>
            </a:r>
            <a:r>
              <a:rPr lang="en-US" sz="3600" dirty="0" err="1">
                <a:ea typeface="Open Sans"/>
                <a:cs typeface="Open Sans"/>
              </a:rPr>
              <a:t>dag</a:t>
            </a:r>
            <a:r>
              <a:rPr lang="en-US" sz="3600" dirty="0">
                <a:ea typeface="Open Sans"/>
                <a:cs typeface="Open Sans"/>
              </a:rPr>
              <a:t> </a:t>
            </a:r>
            <a:r>
              <a:rPr lang="en-US" sz="3600" dirty="0" err="1">
                <a:ea typeface="Open Sans"/>
                <a:cs typeface="Open Sans"/>
              </a:rPr>
              <a:t>en</a:t>
            </a:r>
            <a:r>
              <a:rPr lang="en-US" sz="3600" dirty="0">
                <a:ea typeface="Open Sans"/>
                <a:cs typeface="Open Sans"/>
              </a:rPr>
              <a:t> </a:t>
            </a:r>
            <a:r>
              <a:rPr lang="en-US" sz="3600" dirty="0" err="1">
                <a:ea typeface="Open Sans"/>
                <a:cs typeface="Open Sans"/>
              </a:rPr>
              <a:t>nacht</a:t>
            </a:r>
            <a:r>
              <a:rPr lang="en-US" sz="3600" dirty="0">
                <a:ea typeface="Open Sans"/>
                <a:cs typeface="Open Sans"/>
              </a:rPr>
              <a:t> </a:t>
            </a:r>
            <a:r>
              <a:rPr lang="en-US" sz="3600" dirty="0" err="1">
                <a:ea typeface="Open Sans"/>
                <a:cs typeface="Open Sans"/>
              </a:rPr>
              <a:t>bij</a:t>
            </a:r>
            <a:r>
              <a:rPr lang="en-US" sz="3600" dirty="0">
                <a:ea typeface="Open Sans"/>
                <a:cs typeface="Open Sans"/>
              </a:rPr>
              <a:t> </a:t>
            </a:r>
            <a:r>
              <a:rPr lang="en-US" sz="3600" dirty="0" err="1">
                <a:ea typeface="Open Sans"/>
                <a:cs typeface="Open Sans"/>
              </a:rPr>
              <a:t>mij</a:t>
            </a:r>
            <a:r>
              <a:rPr lang="en-US" sz="3600" dirty="0">
                <a:ea typeface="Open Sans"/>
                <a:cs typeface="Open Sans"/>
              </a:rPr>
              <a:t>. </a:t>
            </a:r>
          </a:p>
          <a:p>
            <a:r>
              <a:rPr lang="en-US" sz="3600" dirty="0">
                <a:ea typeface="Open Sans"/>
                <a:cs typeface="Open Sans"/>
              </a:rPr>
              <a:t>Heel </a:t>
            </a:r>
            <a:r>
              <a:rPr lang="en-US" sz="3600" dirty="0" err="1">
                <a:ea typeface="Open Sans"/>
                <a:cs typeface="Open Sans"/>
              </a:rPr>
              <a:t>mijn</a:t>
            </a:r>
            <a:r>
              <a:rPr lang="en-US" sz="3600" dirty="0">
                <a:ea typeface="Open Sans"/>
                <a:cs typeface="Open Sans"/>
              </a:rPr>
              <a:t> hart </a:t>
            </a:r>
            <a:r>
              <a:rPr lang="en-US" sz="3600" dirty="0" err="1">
                <a:ea typeface="Open Sans"/>
                <a:cs typeface="Open Sans"/>
              </a:rPr>
              <a:t>en</a:t>
            </a:r>
            <a:r>
              <a:rPr lang="en-US" sz="3600" dirty="0">
                <a:ea typeface="Open Sans"/>
                <a:cs typeface="Open Sans"/>
              </a:rPr>
              <a:t> </a:t>
            </a:r>
            <a:r>
              <a:rPr lang="en-US" sz="3600" dirty="0" err="1">
                <a:ea typeface="Open Sans"/>
                <a:cs typeface="Open Sans"/>
              </a:rPr>
              <a:t>ziel</a:t>
            </a:r>
            <a:r>
              <a:rPr lang="en-US" sz="3600" dirty="0">
                <a:ea typeface="Open Sans"/>
                <a:cs typeface="Open Sans"/>
              </a:rPr>
              <a:t> leg </a:t>
            </a:r>
            <a:r>
              <a:rPr lang="en-US" sz="3600" dirty="0" err="1">
                <a:ea typeface="Open Sans"/>
                <a:cs typeface="Open Sans"/>
              </a:rPr>
              <a:t>ik</a:t>
            </a:r>
            <a:r>
              <a:rPr lang="en-US" sz="3600" dirty="0">
                <a:ea typeface="Open Sans"/>
                <a:cs typeface="Open Sans"/>
              </a:rPr>
              <a:t> </a:t>
            </a:r>
            <a:r>
              <a:rPr lang="en-US" sz="3600" dirty="0" err="1">
                <a:ea typeface="Open Sans"/>
                <a:cs typeface="Open Sans"/>
              </a:rPr>
              <a:t>voor</a:t>
            </a:r>
            <a:r>
              <a:rPr lang="en-US" sz="3600" dirty="0">
                <a:ea typeface="Open Sans"/>
                <a:cs typeface="Open Sans"/>
              </a:rPr>
              <a:t> U </a:t>
            </a:r>
            <a:r>
              <a:rPr lang="en-US" sz="3600" dirty="0" err="1">
                <a:ea typeface="Open Sans"/>
                <a:cs typeface="Open Sans"/>
              </a:rPr>
              <a:t>neer</a:t>
            </a:r>
            <a:r>
              <a:rPr lang="en-US" sz="3600" dirty="0">
                <a:ea typeface="Open Sans"/>
                <a:cs typeface="Open Sans"/>
              </a:rPr>
              <a:t>. Ik </a:t>
            </a:r>
            <a:r>
              <a:rPr lang="en-US" sz="3600" dirty="0" err="1">
                <a:ea typeface="Open Sans"/>
                <a:cs typeface="Open Sans"/>
              </a:rPr>
              <a:t>geef</a:t>
            </a:r>
            <a:r>
              <a:rPr lang="en-US" sz="3600" dirty="0">
                <a:ea typeface="Open Sans"/>
                <a:cs typeface="Open Sans"/>
              </a:rPr>
              <a:t> U </a:t>
            </a:r>
            <a:r>
              <a:rPr lang="en-US" sz="3600" dirty="0" err="1">
                <a:ea typeface="Open Sans"/>
                <a:cs typeface="Open Sans"/>
              </a:rPr>
              <a:t>alles</a:t>
            </a:r>
            <a:r>
              <a:rPr lang="en-US" sz="3600" dirty="0">
                <a:ea typeface="Open Sans"/>
                <a:cs typeface="Open Sans"/>
              </a:rPr>
              <a:t>, Heer! </a:t>
            </a:r>
          </a:p>
          <a:p>
            <a:r>
              <a:rPr lang="en-US" sz="3600" dirty="0" err="1">
                <a:ea typeface="Open Sans"/>
                <a:cs typeface="Open Sans"/>
              </a:rPr>
              <a:t>Uw</a:t>
            </a:r>
            <a:r>
              <a:rPr lang="en-US" sz="3600" dirty="0">
                <a:ea typeface="Open Sans"/>
                <a:cs typeface="Open Sans"/>
              </a:rPr>
              <a:t> </a:t>
            </a:r>
            <a:r>
              <a:rPr lang="en-US" sz="3600" dirty="0" err="1">
                <a:ea typeface="Open Sans"/>
                <a:cs typeface="Open Sans"/>
              </a:rPr>
              <a:t>goedheid</a:t>
            </a:r>
            <a:r>
              <a:rPr lang="en-US" sz="3600" dirty="0">
                <a:ea typeface="Open Sans"/>
                <a:cs typeface="Open Sans"/>
              </a:rPr>
              <a:t> is </a:t>
            </a:r>
            <a:r>
              <a:rPr lang="en-US" sz="3600" dirty="0" err="1">
                <a:ea typeface="Open Sans"/>
                <a:cs typeface="Open Sans"/>
              </a:rPr>
              <a:t>altijd</a:t>
            </a:r>
            <a:r>
              <a:rPr lang="en-US" sz="3600" dirty="0">
                <a:ea typeface="Open Sans"/>
                <a:cs typeface="Open Sans"/>
              </a:rPr>
              <a:t> </a:t>
            </a:r>
            <a:r>
              <a:rPr lang="en-US" sz="3600" dirty="0" err="1">
                <a:ea typeface="Open Sans"/>
                <a:cs typeface="Open Sans"/>
              </a:rPr>
              <a:t>bij</a:t>
            </a:r>
            <a:r>
              <a:rPr lang="en-US" sz="3600" dirty="0">
                <a:ea typeface="Open Sans"/>
                <a:cs typeface="Open Sans"/>
              </a:rPr>
              <a:t> </a:t>
            </a:r>
            <a:r>
              <a:rPr lang="en-US" sz="3600" dirty="0" err="1">
                <a:ea typeface="Open Sans"/>
                <a:cs typeface="Open Sans"/>
              </a:rPr>
              <a:t>mij</a:t>
            </a:r>
            <a:r>
              <a:rPr lang="en-US" sz="3600" dirty="0">
                <a:ea typeface="Open Sans"/>
                <a:cs typeface="Open Sans"/>
              </a:rPr>
              <a:t>, </a:t>
            </a:r>
          </a:p>
          <a:p>
            <a:r>
              <a:rPr lang="en-US" sz="3600" dirty="0">
                <a:ea typeface="Open Sans"/>
                <a:cs typeface="Open Sans"/>
              </a:rPr>
              <a:t>is </a:t>
            </a:r>
            <a:r>
              <a:rPr lang="en-US" sz="3600" dirty="0" err="1">
                <a:ea typeface="Open Sans"/>
                <a:cs typeface="Open Sans"/>
              </a:rPr>
              <a:t>dag</a:t>
            </a:r>
            <a:r>
              <a:rPr lang="en-US" sz="3600" dirty="0">
                <a:ea typeface="Open Sans"/>
                <a:cs typeface="Open Sans"/>
              </a:rPr>
              <a:t> </a:t>
            </a:r>
            <a:r>
              <a:rPr lang="en-US" sz="3600" dirty="0" err="1">
                <a:ea typeface="Open Sans"/>
                <a:cs typeface="Open Sans"/>
              </a:rPr>
              <a:t>en</a:t>
            </a:r>
            <a:r>
              <a:rPr lang="en-US" sz="3600" dirty="0">
                <a:ea typeface="Open Sans"/>
                <a:cs typeface="Open Sans"/>
              </a:rPr>
              <a:t> </a:t>
            </a:r>
            <a:r>
              <a:rPr lang="en-US" sz="3600" dirty="0" err="1">
                <a:ea typeface="Open Sans"/>
                <a:cs typeface="Open Sans"/>
              </a:rPr>
              <a:t>nacht</a:t>
            </a:r>
            <a:r>
              <a:rPr lang="en-US" sz="3600" dirty="0">
                <a:ea typeface="Open Sans"/>
                <a:cs typeface="Open Sans"/>
              </a:rPr>
              <a:t> </a:t>
            </a:r>
            <a:r>
              <a:rPr lang="en-US" sz="3600" dirty="0" err="1">
                <a:ea typeface="Open Sans"/>
                <a:cs typeface="Open Sans"/>
              </a:rPr>
              <a:t>bij</a:t>
            </a:r>
            <a:r>
              <a:rPr lang="en-US" sz="3600" dirty="0">
                <a:ea typeface="Open Sans"/>
                <a:cs typeface="Open Sans"/>
              </a:rPr>
              <a:t> </a:t>
            </a:r>
            <a:r>
              <a:rPr lang="en-US" sz="3600" dirty="0" err="1">
                <a:ea typeface="Open Sans"/>
                <a:cs typeface="Open Sans"/>
              </a:rPr>
              <a:t>mij</a:t>
            </a:r>
            <a:r>
              <a:rPr lang="en-US" sz="3600" dirty="0">
                <a:ea typeface="Open Sans"/>
                <a:cs typeface="Open Sans"/>
              </a:rPr>
              <a:t>.</a:t>
            </a:r>
            <a:endParaRPr lang="en-US" sz="3600" dirty="0"/>
          </a:p>
        </p:txBody>
      </p:sp>
    </p:spTree>
    <p:extLst>
      <p:ext uri="{BB962C8B-B14F-4D97-AF65-F5344CB8AC3E}">
        <p14:creationId xmlns:p14="http://schemas.microsoft.com/office/powerpoint/2010/main" val="37930874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kaart&#10;&#10;Automatisch gegenereerde beschrijving">
            <a:extLst>
              <a:ext uri="{FF2B5EF4-FFF2-40B4-BE49-F238E27FC236}">
                <a16:creationId xmlns:a16="http://schemas.microsoft.com/office/drawing/2014/main" id="{C4990B44-B225-1387-41F2-5A1A97730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79959223-3AE9-1BF3-EE46-C4AD1AEDE111}"/>
              </a:ext>
            </a:extLst>
          </p:cNvPr>
          <p:cNvSpPr txBox="1"/>
          <p:nvPr/>
        </p:nvSpPr>
        <p:spPr>
          <a:xfrm>
            <a:off x="413484" y="1142089"/>
            <a:ext cx="858115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err="1">
                <a:ea typeface="Open Sans"/>
                <a:cs typeface="Open Sans"/>
              </a:rPr>
              <a:t>Uw</a:t>
            </a:r>
            <a:r>
              <a:rPr lang="en-US" sz="3600" dirty="0">
                <a:ea typeface="Open Sans"/>
                <a:cs typeface="Open Sans"/>
              </a:rPr>
              <a:t> </a:t>
            </a:r>
            <a:r>
              <a:rPr lang="en-US" sz="3600" dirty="0" err="1">
                <a:ea typeface="Open Sans"/>
                <a:cs typeface="Open Sans"/>
              </a:rPr>
              <a:t>goedheid</a:t>
            </a:r>
            <a:r>
              <a:rPr lang="en-US" sz="3600" dirty="0">
                <a:ea typeface="Open Sans"/>
                <a:cs typeface="Open Sans"/>
              </a:rPr>
              <a:t> is </a:t>
            </a:r>
            <a:r>
              <a:rPr lang="en-US" sz="3600" dirty="0" err="1">
                <a:ea typeface="Open Sans"/>
                <a:cs typeface="Open Sans"/>
              </a:rPr>
              <a:t>altijd</a:t>
            </a:r>
            <a:r>
              <a:rPr lang="en-US" sz="3600" dirty="0">
                <a:ea typeface="Open Sans"/>
                <a:cs typeface="Open Sans"/>
              </a:rPr>
              <a:t> </a:t>
            </a:r>
            <a:r>
              <a:rPr lang="en-US" sz="3600" dirty="0" err="1">
                <a:ea typeface="Open Sans"/>
                <a:cs typeface="Open Sans"/>
              </a:rPr>
              <a:t>bij</a:t>
            </a:r>
            <a:r>
              <a:rPr lang="en-US" sz="3600" dirty="0">
                <a:ea typeface="Open Sans"/>
                <a:cs typeface="Open Sans"/>
              </a:rPr>
              <a:t> </a:t>
            </a:r>
            <a:r>
              <a:rPr lang="en-US" sz="3600" dirty="0" err="1">
                <a:ea typeface="Open Sans"/>
                <a:cs typeface="Open Sans"/>
              </a:rPr>
              <a:t>mij</a:t>
            </a:r>
            <a:r>
              <a:rPr lang="en-US" sz="3600" dirty="0">
                <a:ea typeface="Open Sans"/>
                <a:cs typeface="Open Sans"/>
              </a:rPr>
              <a:t>, </a:t>
            </a:r>
          </a:p>
          <a:p>
            <a:r>
              <a:rPr lang="en-US" sz="3600" dirty="0">
                <a:ea typeface="Open Sans"/>
                <a:cs typeface="Open Sans"/>
              </a:rPr>
              <a:t>is </a:t>
            </a:r>
            <a:r>
              <a:rPr lang="en-US" sz="3600" dirty="0" err="1">
                <a:ea typeface="Open Sans"/>
                <a:cs typeface="Open Sans"/>
              </a:rPr>
              <a:t>dag</a:t>
            </a:r>
            <a:r>
              <a:rPr lang="en-US" sz="3600" dirty="0">
                <a:ea typeface="Open Sans"/>
                <a:cs typeface="Open Sans"/>
              </a:rPr>
              <a:t> </a:t>
            </a:r>
            <a:r>
              <a:rPr lang="en-US" sz="3600" dirty="0" err="1">
                <a:ea typeface="Open Sans"/>
                <a:cs typeface="Open Sans"/>
              </a:rPr>
              <a:t>en</a:t>
            </a:r>
            <a:r>
              <a:rPr lang="en-US" sz="3600" dirty="0">
                <a:ea typeface="Open Sans"/>
                <a:cs typeface="Open Sans"/>
              </a:rPr>
              <a:t> </a:t>
            </a:r>
            <a:r>
              <a:rPr lang="en-US" sz="3600" dirty="0" err="1">
                <a:ea typeface="Open Sans"/>
                <a:cs typeface="Open Sans"/>
              </a:rPr>
              <a:t>nacht</a:t>
            </a:r>
            <a:r>
              <a:rPr lang="en-US" sz="3600" dirty="0">
                <a:ea typeface="Open Sans"/>
                <a:cs typeface="Open Sans"/>
              </a:rPr>
              <a:t> </a:t>
            </a:r>
            <a:r>
              <a:rPr lang="en-US" sz="3600" dirty="0" err="1">
                <a:ea typeface="Open Sans"/>
                <a:cs typeface="Open Sans"/>
              </a:rPr>
              <a:t>bij</a:t>
            </a:r>
            <a:r>
              <a:rPr lang="en-US" sz="3600" dirty="0">
                <a:ea typeface="Open Sans"/>
                <a:cs typeface="Open Sans"/>
              </a:rPr>
              <a:t> </a:t>
            </a:r>
            <a:r>
              <a:rPr lang="en-US" sz="3600" dirty="0" err="1">
                <a:ea typeface="Open Sans"/>
                <a:cs typeface="Open Sans"/>
              </a:rPr>
              <a:t>mij</a:t>
            </a:r>
            <a:r>
              <a:rPr lang="en-US" sz="3600" dirty="0">
                <a:ea typeface="Open Sans"/>
                <a:cs typeface="Open Sans"/>
              </a:rPr>
              <a:t>. </a:t>
            </a:r>
          </a:p>
          <a:p>
            <a:r>
              <a:rPr lang="en-US" sz="3600" dirty="0" err="1">
                <a:ea typeface="Open Sans"/>
                <a:cs typeface="Open Sans"/>
              </a:rPr>
              <a:t>Uw</a:t>
            </a:r>
            <a:r>
              <a:rPr lang="en-US" sz="3600" dirty="0">
                <a:ea typeface="Open Sans"/>
                <a:cs typeface="Open Sans"/>
              </a:rPr>
              <a:t> </a:t>
            </a:r>
            <a:r>
              <a:rPr lang="en-US" sz="3600" dirty="0" err="1">
                <a:ea typeface="Open Sans"/>
                <a:cs typeface="Open Sans"/>
              </a:rPr>
              <a:t>goedheid</a:t>
            </a:r>
            <a:r>
              <a:rPr lang="en-US" sz="3600" dirty="0">
                <a:ea typeface="Open Sans"/>
                <a:cs typeface="Open Sans"/>
              </a:rPr>
              <a:t> is </a:t>
            </a:r>
            <a:r>
              <a:rPr lang="en-US" sz="3600" dirty="0" err="1">
                <a:ea typeface="Open Sans"/>
                <a:cs typeface="Open Sans"/>
              </a:rPr>
              <a:t>altijd</a:t>
            </a:r>
            <a:r>
              <a:rPr lang="en-US" sz="3600" dirty="0">
                <a:ea typeface="Open Sans"/>
                <a:cs typeface="Open Sans"/>
              </a:rPr>
              <a:t> </a:t>
            </a:r>
            <a:r>
              <a:rPr lang="en-US" sz="3600" dirty="0" err="1">
                <a:ea typeface="Open Sans"/>
                <a:cs typeface="Open Sans"/>
              </a:rPr>
              <a:t>bij</a:t>
            </a:r>
            <a:r>
              <a:rPr lang="en-US" sz="3600" dirty="0">
                <a:ea typeface="Open Sans"/>
                <a:cs typeface="Open Sans"/>
              </a:rPr>
              <a:t> </a:t>
            </a:r>
            <a:r>
              <a:rPr lang="en-US" sz="3600" dirty="0" err="1">
                <a:ea typeface="Open Sans"/>
                <a:cs typeface="Open Sans"/>
              </a:rPr>
              <a:t>mij</a:t>
            </a:r>
            <a:r>
              <a:rPr lang="en-US" sz="3600" dirty="0">
                <a:ea typeface="Open Sans"/>
                <a:cs typeface="Open Sans"/>
              </a:rPr>
              <a:t>, </a:t>
            </a:r>
          </a:p>
          <a:p>
            <a:r>
              <a:rPr lang="en-US" sz="3600" dirty="0">
                <a:ea typeface="Open Sans"/>
                <a:cs typeface="Open Sans"/>
              </a:rPr>
              <a:t>is </a:t>
            </a:r>
            <a:r>
              <a:rPr lang="en-US" sz="3600" dirty="0" err="1">
                <a:ea typeface="Open Sans"/>
                <a:cs typeface="Open Sans"/>
              </a:rPr>
              <a:t>dag</a:t>
            </a:r>
            <a:r>
              <a:rPr lang="en-US" sz="3600" dirty="0">
                <a:ea typeface="Open Sans"/>
                <a:cs typeface="Open Sans"/>
              </a:rPr>
              <a:t> </a:t>
            </a:r>
            <a:r>
              <a:rPr lang="en-US" sz="3600" dirty="0" err="1">
                <a:ea typeface="Open Sans"/>
                <a:cs typeface="Open Sans"/>
              </a:rPr>
              <a:t>en</a:t>
            </a:r>
            <a:r>
              <a:rPr lang="en-US" sz="3600" dirty="0">
                <a:ea typeface="Open Sans"/>
                <a:cs typeface="Open Sans"/>
              </a:rPr>
              <a:t> </a:t>
            </a:r>
            <a:r>
              <a:rPr lang="en-US" sz="3600" dirty="0" err="1">
                <a:ea typeface="Open Sans"/>
                <a:cs typeface="Open Sans"/>
              </a:rPr>
              <a:t>nacht</a:t>
            </a:r>
            <a:r>
              <a:rPr lang="en-US" sz="3600" dirty="0">
                <a:ea typeface="Open Sans"/>
                <a:cs typeface="Open Sans"/>
              </a:rPr>
              <a:t> </a:t>
            </a:r>
            <a:r>
              <a:rPr lang="en-US" sz="3600" dirty="0" err="1">
                <a:ea typeface="Open Sans"/>
                <a:cs typeface="Open Sans"/>
              </a:rPr>
              <a:t>bij</a:t>
            </a:r>
            <a:r>
              <a:rPr lang="en-US" sz="3600" dirty="0">
                <a:ea typeface="Open Sans"/>
                <a:cs typeface="Open Sans"/>
              </a:rPr>
              <a:t> </a:t>
            </a:r>
            <a:r>
              <a:rPr lang="en-US" sz="3600" dirty="0" err="1">
                <a:ea typeface="Open Sans"/>
                <a:cs typeface="Open Sans"/>
              </a:rPr>
              <a:t>mij</a:t>
            </a:r>
            <a:r>
              <a:rPr lang="en-US" sz="3600" dirty="0">
                <a:ea typeface="Open Sans"/>
                <a:cs typeface="Open Sans"/>
              </a:rPr>
              <a:t>. </a:t>
            </a:r>
          </a:p>
          <a:p>
            <a:r>
              <a:rPr lang="en-US" sz="3600" dirty="0">
                <a:ea typeface="Open Sans"/>
                <a:cs typeface="Open Sans"/>
              </a:rPr>
              <a:t>Heel </a:t>
            </a:r>
            <a:r>
              <a:rPr lang="en-US" sz="3600" dirty="0" err="1">
                <a:ea typeface="Open Sans"/>
                <a:cs typeface="Open Sans"/>
              </a:rPr>
              <a:t>mijn</a:t>
            </a:r>
            <a:r>
              <a:rPr lang="en-US" sz="3600" dirty="0">
                <a:ea typeface="Open Sans"/>
                <a:cs typeface="Open Sans"/>
              </a:rPr>
              <a:t> hart </a:t>
            </a:r>
            <a:r>
              <a:rPr lang="en-US" sz="3600" dirty="0" err="1">
                <a:ea typeface="Open Sans"/>
                <a:cs typeface="Open Sans"/>
              </a:rPr>
              <a:t>en</a:t>
            </a:r>
            <a:r>
              <a:rPr lang="en-US" sz="3600" dirty="0">
                <a:ea typeface="Open Sans"/>
                <a:cs typeface="Open Sans"/>
              </a:rPr>
              <a:t> </a:t>
            </a:r>
            <a:r>
              <a:rPr lang="en-US" sz="3600" dirty="0" err="1">
                <a:ea typeface="Open Sans"/>
                <a:cs typeface="Open Sans"/>
              </a:rPr>
              <a:t>ziel</a:t>
            </a:r>
            <a:r>
              <a:rPr lang="en-US" sz="3600" dirty="0">
                <a:ea typeface="Open Sans"/>
                <a:cs typeface="Open Sans"/>
              </a:rPr>
              <a:t> leg </a:t>
            </a:r>
            <a:r>
              <a:rPr lang="en-US" sz="3600" dirty="0" err="1">
                <a:ea typeface="Open Sans"/>
                <a:cs typeface="Open Sans"/>
              </a:rPr>
              <a:t>ik</a:t>
            </a:r>
            <a:r>
              <a:rPr lang="en-US" sz="3600" dirty="0">
                <a:ea typeface="Open Sans"/>
                <a:cs typeface="Open Sans"/>
              </a:rPr>
              <a:t> </a:t>
            </a:r>
            <a:r>
              <a:rPr lang="en-US" sz="3600" dirty="0" err="1">
                <a:ea typeface="Open Sans"/>
                <a:cs typeface="Open Sans"/>
              </a:rPr>
              <a:t>voor</a:t>
            </a:r>
            <a:r>
              <a:rPr lang="en-US" sz="3600" dirty="0">
                <a:ea typeface="Open Sans"/>
                <a:cs typeface="Open Sans"/>
              </a:rPr>
              <a:t> U </a:t>
            </a:r>
            <a:r>
              <a:rPr lang="en-US" sz="3600" dirty="0" err="1">
                <a:ea typeface="Open Sans"/>
                <a:cs typeface="Open Sans"/>
              </a:rPr>
              <a:t>neer</a:t>
            </a:r>
            <a:r>
              <a:rPr lang="en-US" sz="3600" dirty="0">
                <a:ea typeface="Open Sans"/>
                <a:cs typeface="Open Sans"/>
              </a:rPr>
              <a:t>. Ik </a:t>
            </a:r>
            <a:r>
              <a:rPr lang="en-US" sz="3600" dirty="0" err="1">
                <a:ea typeface="Open Sans"/>
                <a:cs typeface="Open Sans"/>
              </a:rPr>
              <a:t>geef</a:t>
            </a:r>
            <a:r>
              <a:rPr lang="en-US" sz="3600" dirty="0">
                <a:ea typeface="Open Sans"/>
                <a:cs typeface="Open Sans"/>
              </a:rPr>
              <a:t> U </a:t>
            </a:r>
            <a:r>
              <a:rPr lang="en-US" sz="3600" dirty="0" err="1">
                <a:ea typeface="Open Sans"/>
                <a:cs typeface="Open Sans"/>
              </a:rPr>
              <a:t>alles</a:t>
            </a:r>
            <a:r>
              <a:rPr lang="en-US" sz="3600" dirty="0">
                <a:ea typeface="Open Sans"/>
                <a:cs typeface="Open Sans"/>
              </a:rPr>
              <a:t>, Heer! </a:t>
            </a:r>
          </a:p>
          <a:p>
            <a:r>
              <a:rPr lang="en-US" sz="3600" dirty="0" err="1">
                <a:ea typeface="Open Sans"/>
                <a:cs typeface="Open Sans"/>
              </a:rPr>
              <a:t>Uw</a:t>
            </a:r>
            <a:r>
              <a:rPr lang="en-US" sz="3600" dirty="0">
                <a:ea typeface="Open Sans"/>
                <a:cs typeface="Open Sans"/>
              </a:rPr>
              <a:t> </a:t>
            </a:r>
            <a:r>
              <a:rPr lang="en-US" sz="3600" dirty="0" err="1">
                <a:ea typeface="Open Sans"/>
                <a:cs typeface="Open Sans"/>
              </a:rPr>
              <a:t>goedheid</a:t>
            </a:r>
            <a:r>
              <a:rPr lang="en-US" sz="3600" dirty="0">
                <a:ea typeface="Open Sans"/>
                <a:cs typeface="Open Sans"/>
              </a:rPr>
              <a:t> is </a:t>
            </a:r>
            <a:r>
              <a:rPr lang="en-US" sz="3600" dirty="0" err="1">
                <a:ea typeface="Open Sans"/>
                <a:cs typeface="Open Sans"/>
              </a:rPr>
              <a:t>altijd</a:t>
            </a:r>
            <a:r>
              <a:rPr lang="en-US" sz="3600" dirty="0">
                <a:ea typeface="Open Sans"/>
                <a:cs typeface="Open Sans"/>
              </a:rPr>
              <a:t> </a:t>
            </a:r>
            <a:r>
              <a:rPr lang="en-US" sz="3600" dirty="0" err="1">
                <a:ea typeface="Open Sans"/>
                <a:cs typeface="Open Sans"/>
              </a:rPr>
              <a:t>bij</a:t>
            </a:r>
            <a:r>
              <a:rPr lang="en-US" sz="3600" dirty="0">
                <a:ea typeface="Open Sans"/>
                <a:cs typeface="Open Sans"/>
              </a:rPr>
              <a:t> </a:t>
            </a:r>
            <a:r>
              <a:rPr lang="en-US" sz="3600" dirty="0" err="1">
                <a:ea typeface="Open Sans"/>
                <a:cs typeface="Open Sans"/>
              </a:rPr>
              <a:t>mij</a:t>
            </a:r>
            <a:r>
              <a:rPr lang="en-US" sz="3600" dirty="0">
                <a:ea typeface="Open Sans"/>
                <a:cs typeface="Open Sans"/>
              </a:rPr>
              <a:t>, </a:t>
            </a:r>
          </a:p>
          <a:p>
            <a:r>
              <a:rPr lang="en-US" sz="3600" dirty="0">
                <a:ea typeface="Open Sans"/>
                <a:cs typeface="Open Sans"/>
              </a:rPr>
              <a:t>is </a:t>
            </a:r>
            <a:r>
              <a:rPr lang="en-US" sz="3600" dirty="0" err="1">
                <a:ea typeface="Open Sans"/>
                <a:cs typeface="Open Sans"/>
              </a:rPr>
              <a:t>dag</a:t>
            </a:r>
            <a:r>
              <a:rPr lang="en-US" sz="3600" dirty="0">
                <a:ea typeface="Open Sans"/>
                <a:cs typeface="Open Sans"/>
              </a:rPr>
              <a:t> </a:t>
            </a:r>
            <a:r>
              <a:rPr lang="en-US" sz="3600" dirty="0" err="1">
                <a:ea typeface="Open Sans"/>
                <a:cs typeface="Open Sans"/>
              </a:rPr>
              <a:t>en</a:t>
            </a:r>
            <a:r>
              <a:rPr lang="en-US" sz="3600" dirty="0">
                <a:ea typeface="Open Sans"/>
                <a:cs typeface="Open Sans"/>
              </a:rPr>
              <a:t> </a:t>
            </a:r>
            <a:r>
              <a:rPr lang="en-US" sz="3600" dirty="0" err="1">
                <a:ea typeface="Open Sans"/>
                <a:cs typeface="Open Sans"/>
              </a:rPr>
              <a:t>nacht</a:t>
            </a:r>
            <a:r>
              <a:rPr lang="en-US" sz="3600" dirty="0">
                <a:ea typeface="Open Sans"/>
                <a:cs typeface="Open Sans"/>
              </a:rPr>
              <a:t> </a:t>
            </a:r>
            <a:r>
              <a:rPr lang="en-US" sz="3600" dirty="0" err="1">
                <a:ea typeface="Open Sans"/>
                <a:cs typeface="Open Sans"/>
              </a:rPr>
              <a:t>bij</a:t>
            </a:r>
            <a:r>
              <a:rPr lang="en-US" sz="3600" dirty="0">
                <a:ea typeface="Open Sans"/>
                <a:cs typeface="Open Sans"/>
              </a:rPr>
              <a:t> </a:t>
            </a:r>
            <a:r>
              <a:rPr lang="en-US" sz="3600" dirty="0" err="1">
                <a:ea typeface="Open Sans"/>
                <a:cs typeface="Open Sans"/>
              </a:rPr>
              <a:t>mij</a:t>
            </a:r>
            <a:r>
              <a:rPr lang="en-US" sz="3600" dirty="0">
                <a:ea typeface="Open Sans"/>
                <a:cs typeface="Open Sans"/>
              </a:rPr>
              <a:t>.</a:t>
            </a:r>
            <a:endParaRPr lang="en-US" sz="3600" dirty="0"/>
          </a:p>
        </p:txBody>
      </p:sp>
    </p:spTree>
    <p:extLst>
      <p:ext uri="{BB962C8B-B14F-4D97-AF65-F5344CB8AC3E}">
        <p14:creationId xmlns:p14="http://schemas.microsoft.com/office/powerpoint/2010/main" val="147747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kaart&#10;&#10;Automatisch gegenereerde beschrijving">
            <a:extLst>
              <a:ext uri="{FF2B5EF4-FFF2-40B4-BE49-F238E27FC236}">
                <a16:creationId xmlns:a16="http://schemas.microsoft.com/office/drawing/2014/main" id="{11A07DF2-9B06-2446-1F97-53354102E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80FDF110-7A53-F36C-5C5D-E8040EF3EDC9}"/>
              </a:ext>
            </a:extLst>
          </p:cNvPr>
          <p:cNvSpPr txBox="1"/>
          <p:nvPr/>
        </p:nvSpPr>
        <p:spPr>
          <a:xfrm>
            <a:off x="1088572" y="1859340"/>
            <a:ext cx="696685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dirty="0">
                <a:cs typeface="Segoe UI"/>
              </a:rPr>
              <a:t>Heilig, heilig, heilig is de Heer. </a:t>
            </a:r>
            <a:br>
              <a:rPr lang="nl-NL" sz="3600" dirty="0">
                <a:cs typeface="Segoe UI"/>
              </a:rPr>
            </a:br>
            <a:r>
              <a:rPr lang="nl-NL" sz="3600" dirty="0">
                <a:cs typeface="Segoe UI"/>
              </a:rPr>
              <a:t>Jezus is Koning,  </a:t>
            </a:r>
          </a:p>
          <a:p>
            <a:r>
              <a:rPr lang="nl-NL" sz="3600" dirty="0">
                <a:cs typeface="Segoe UI"/>
              </a:rPr>
              <a:t>breng hulde, geef Hem eer. </a:t>
            </a:r>
          </a:p>
        </p:txBody>
      </p:sp>
    </p:spTree>
    <p:extLst>
      <p:ext uri="{BB962C8B-B14F-4D97-AF65-F5344CB8AC3E}">
        <p14:creationId xmlns:p14="http://schemas.microsoft.com/office/powerpoint/2010/main" val="1577561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kaart&#10;&#10;Automatisch gegenereerde beschrijving">
            <a:extLst>
              <a:ext uri="{FF2B5EF4-FFF2-40B4-BE49-F238E27FC236}">
                <a16:creationId xmlns:a16="http://schemas.microsoft.com/office/drawing/2014/main" id="{C4990B44-B225-1387-41F2-5A1A97730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52B9E561-2C15-F55D-EAA8-61DF5EB6B4B4}"/>
              </a:ext>
            </a:extLst>
          </p:cNvPr>
          <p:cNvSpPr txBox="1"/>
          <p:nvPr/>
        </p:nvSpPr>
        <p:spPr>
          <a:xfrm>
            <a:off x="349732" y="1715866"/>
            <a:ext cx="843542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Open Sans"/>
                <a:cs typeface="Open Sans"/>
              </a:rPr>
              <a:t>Al heel </a:t>
            </a:r>
            <a:r>
              <a:rPr lang="en-US" sz="3600" dirty="0" err="1">
                <a:ea typeface="Open Sans"/>
                <a:cs typeface="Open Sans"/>
              </a:rPr>
              <a:t>mijn</a:t>
            </a:r>
            <a:r>
              <a:rPr lang="en-US" sz="3600" dirty="0">
                <a:ea typeface="Open Sans"/>
                <a:cs typeface="Open Sans"/>
              </a:rPr>
              <a:t> </a:t>
            </a:r>
            <a:r>
              <a:rPr lang="en-US" sz="3600" dirty="0" err="1">
                <a:ea typeface="Open Sans"/>
                <a:cs typeface="Open Sans"/>
              </a:rPr>
              <a:t>leven</a:t>
            </a:r>
            <a:r>
              <a:rPr lang="en-US" sz="3600" dirty="0">
                <a:ea typeface="Open Sans"/>
                <a:cs typeface="Open Sans"/>
              </a:rPr>
              <a:t> bent U </a:t>
            </a:r>
            <a:r>
              <a:rPr lang="en-US" sz="3600" dirty="0" err="1">
                <a:ea typeface="Open Sans"/>
                <a:cs typeface="Open Sans"/>
              </a:rPr>
              <a:t>trouw</a:t>
            </a:r>
            <a:r>
              <a:rPr lang="en-US" sz="3600" dirty="0">
                <a:ea typeface="Open Sans"/>
                <a:cs typeface="Open Sans"/>
              </a:rPr>
              <a:t>, Heer. </a:t>
            </a:r>
          </a:p>
          <a:p>
            <a:r>
              <a:rPr lang="en-US" sz="3600" dirty="0">
                <a:ea typeface="Open Sans"/>
                <a:cs typeface="Open Sans"/>
              </a:rPr>
              <a:t>Al heel </a:t>
            </a:r>
            <a:r>
              <a:rPr lang="en-US" sz="3600" dirty="0" err="1">
                <a:ea typeface="Open Sans"/>
                <a:cs typeface="Open Sans"/>
              </a:rPr>
              <a:t>mijn</a:t>
            </a:r>
            <a:r>
              <a:rPr lang="en-US" sz="3600" dirty="0">
                <a:ea typeface="Open Sans"/>
                <a:cs typeface="Open Sans"/>
              </a:rPr>
              <a:t> </a:t>
            </a:r>
            <a:r>
              <a:rPr lang="en-US" sz="3600" dirty="0" err="1">
                <a:ea typeface="Open Sans"/>
                <a:cs typeface="Open Sans"/>
              </a:rPr>
              <a:t>leven</a:t>
            </a:r>
            <a:r>
              <a:rPr lang="en-US" sz="3600" dirty="0">
                <a:ea typeface="Open Sans"/>
                <a:cs typeface="Open Sans"/>
              </a:rPr>
              <a:t> bent U </a:t>
            </a:r>
            <a:r>
              <a:rPr lang="en-US" sz="3600" dirty="0" err="1">
                <a:ea typeface="Open Sans"/>
                <a:cs typeface="Open Sans"/>
              </a:rPr>
              <a:t>goed</a:t>
            </a:r>
            <a:r>
              <a:rPr lang="en-US" sz="3600" dirty="0">
                <a:ea typeface="Open Sans"/>
                <a:cs typeface="Open Sans"/>
              </a:rPr>
              <a:t>, zo </a:t>
            </a:r>
            <a:r>
              <a:rPr lang="en-US" sz="3600" dirty="0" err="1">
                <a:ea typeface="Open Sans"/>
                <a:cs typeface="Open Sans"/>
              </a:rPr>
              <a:t>goed</a:t>
            </a:r>
            <a:r>
              <a:rPr lang="en-US" sz="3600" dirty="0">
                <a:ea typeface="Open Sans"/>
                <a:cs typeface="Open Sans"/>
              </a:rPr>
              <a:t>! </a:t>
            </a:r>
            <a:r>
              <a:rPr lang="en-US" sz="3600" dirty="0" err="1">
                <a:ea typeface="Open Sans"/>
                <a:cs typeface="Open Sans"/>
              </a:rPr>
              <a:t>Zolang</a:t>
            </a:r>
            <a:r>
              <a:rPr lang="en-US" sz="3600" dirty="0">
                <a:ea typeface="Open Sans"/>
                <a:cs typeface="Open Sans"/>
              </a:rPr>
              <a:t> U </a:t>
            </a:r>
            <a:r>
              <a:rPr lang="en-US" sz="3600" dirty="0" err="1">
                <a:ea typeface="Open Sans"/>
                <a:cs typeface="Open Sans"/>
              </a:rPr>
              <a:t>adem</a:t>
            </a:r>
            <a:r>
              <a:rPr lang="en-US" sz="3600" dirty="0">
                <a:ea typeface="Open Sans"/>
                <a:cs typeface="Open Sans"/>
              </a:rPr>
              <a:t> </a:t>
            </a:r>
            <a:r>
              <a:rPr lang="en-US" sz="3600" dirty="0" err="1">
                <a:ea typeface="Open Sans"/>
                <a:cs typeface="Open Sans"/>
              </a:rPr>
              <a:t>aan</a:t>
            </a:r>
            <a:r>
              <a:rPr lang="en-US" sz="3600" dirty="0">
                <a:ea typeface="Open Sans"/>
                <a:cs typeface="Open Sans"/>
              </a:rPr>
              <a:t> </a:t>
            </a:r>
            <a:r>
              <a:rPr lang="en-US" sz="3600" dirty="0" err="1">
                <a:ea typeface="Open Sans"/>
                <a:cs typeface="Open Sans"/>
              </a:rPr>
              <a:t>mij</a:t>
            </a:r>
            <a:r>
              <a:rPr lang="en-US" sz="3600" dirty="0">
                <a:ea typeface="Open Sans"/>
                <a:cs typeface="Open Sans"/>
              </a:rPr>
              <a:t> </a:t>
            </a:r>
            <a:r>
              <a:rPr lang="en-US" sz="3600" dirty="0" err="1">
                <a:ea typeface="Open Sans"/>
                <a:cs typeface="Open Sans"/>
              </a:rPr>
              <a:t>geeft</a:t>
            </a:r>
            <a:r>
              <a:rPr lang="en-US" sz="3600" dirty="0">
                <a:ea typeface="Open Sans"/>
                <a:cs typeface="Open Sans"/>
              </a:rPr>
              <a:t>, Heer, </a:t>
            </a:r>
          </a:p>
          <a:p>
            <a:r>
              <a:rPr lang="en-US" sz="3600" dirty="0">
                <a:ea typeface="Open Sans"/>
                <a:cs typeface="Open Sans"/>
              </a:rPr>
              <a:t>zing </a:t>
            </a:r>
            <a:r>
              <a:rPr lang="en-US" sz="3600" dirty="0" err="1">
                <a:ea typeface="Open Sans"/>
                <a:cs typeface="Open Sans"/>
              </a:rPr>
              <a:t>ik</a:t>
            </a:r>
            <a:r>
              <a:rPr lang="en-US" sz="3600" dirty="0">
                <a:ea typeface="Open Sans"/>
                <a:cs typeface="Open Sans"/>
              </a:rPr>
              <a:t> steeds van de </a:t>
            </a:r>
            <a:r>
              <a:rPr lang="en-US" sz="3600" dirty="0" err="1">
                <a:ea typeface="Open Sans"/>
                <a:cs typeface="Open Sans"/>
              </a:rPr>
              <a:t>goedheid</a:t>
            </a:r>
            <a:r>
              <a:rPr lang="en-US" sz="3600" dirty="0">
                <a:ea typeface="Open Sans"/>
                <a:cs typeface="Open Sans"/>
              </a:rPr>
              <a:t> van Go</a:t>
            </a:r>
            <a:r>
              <a:rPr lang="en-US" sz="3500" dirty="0">
                <a:latin typeface="Trebuchet MS"/>
                <a:ea typeface="Open Sans"/>
                <a:cs typeface="Open Sans"/>
              </a:rPr>
              <a:t>d.</a:t>
            </a:r>
            <a:endParaRPr lang="en-US" sz="3500" dirty="0">
              <a:latin typeface="Trebuchet MS"/>
            </a:endParaRPr>
          </a:p>
        </p:txBody>
      </p:sp>
    </p:spTree>
    <p:extLst>
      <p:ext uri="{BB962C8B-B14F-4D97-AF65-F5344CB8AC3E}">
        <p14:creationId xmlns:p14="http://schemas.microsoft.com/office/powerpoint/2010/main" val="16366882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kaart&#10;&#10;Automatisch gegenereerde beschrijving">
            <a:extLst>
              <a:ext uri="{FF2B5EF4-FFF2-40B4-BE49-F238E27FC236}">
                <a16:creationId xmlns:a16="http://schemas.microsoft.com/office/drawing/2014/main" id="{C4990B44-B225-1387-41F2-5A1A97730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52B9E561-2C15-F55D-EAA8-61DF5EB6B4B4}"/>
              </a:ext>
            </a:extLst>
          </p:cNvPr>
          <p:cNvSpPr txBox="1"/>
          <p:nvPr/>
        </p:nvSpPr>
        <p:spPr>
          <a:xfrm>
            <a:off x="349732" y="1715866"/>
            <a:ext cx="843542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Open Sans"/>
                <a:cs typeface="Open Sans"/>
              </a:rPr>
              <a:t>Al heel </a:t>
            </a:r>
            <a:r>
              <a:rPr lang="en-US" sz="3600" dirty="0" err="1">
                <a:ea typeface="Open Sans"/>
                <a:cs typeface="Open Sans"/>
              </a:rPr>
              <a:t>mijn</a:t>
            </a:r>
            <a:r>
              <a:rPr lang="en-US" sz="3600" dirty="0">
                <a:ea typeface="Open Sans"/>
                <a:cs typeface="Open Sans"/>
              </a:rPr>
              <a:t> </a:t>
            </a:r>
            <a:r>
              <a:rPr lang="en-US" sz="3600" dirty="0" err="1">
                <a:ea typeface="Open Sans"/>
                <a:cs typeface="Open Sans"/>
              </a:rPr>
              <a:t>leven</a:t>
            </a:r>
            <a:r>
              <a:rPr lang="en-US" sz="3600" dirty="0">
                <a:ea typeface="Open Sans"/>
                <a:cs typeface="Open Sans"/>
              </a:rPr>
              <a:t> bent U </a:t>
            </a:r>
            <a:r>
              <a:rPr lang="en-US" sz="3600" dirty="0" err="1">
                <a:ea typeface="Open Sans"/>
                <a:cs typeface="Open Sans"/>
              </a:rPr>
              <a:t>trouw</a:t>
            </a:r>
            <a:r>
              <a:rPr lang="en-US" sz="3600" dirty="0">
                <a:ea typeface="Open Sans"/>
                <a:cs typeface="Open Sans"/>
              </a:rPr>
              <a:t>, Heer. </a:t>
            </a:r>
          </a:p>
          <a:p>
            <a:r>
              <a:rPr lang="en-US" sz="3600" dirty="0">
                <a:ea typeface="Open Sans"/>
                <a:cs typeface="Open Sans"/>
              </a:rPr>
              <a:t>Al heel </a:t>
            </a:r>
            <a:r>
              <a:rPr lang="en-US" sz="3600" dirty="0" err="1">
                <a:ea typeface="Open Sans"/>
                <a:cs typeface="Open Sans"/>
              </a:rPr>
              <a:t>mijn</a:t>
            </a:r>
            <a:r>
              <a:rPr lang="en-US" sz="3600" dirty="0">
                <a:ea typeface="Open Sans"/>
                <a:cs typeface="Open Sans"/>
              </a:rPr>
              <a:t> </a:t>
            </a:r>
            <a:r>
              <a:rPr lang="en-US" sz="3600" dirty="0" err="1">
                <a:ea typeface="Open Sans"/>
                <a:cs typeface="Open Sans"/>
              </a:rPr>
              <a:t>leven</a:t>
            </a:r>
            <a:r>
              <a:rPr lang="en-US" sz="3600" dirty="0">
                <a:ea typeface="Open Sans"/>
                <a:cs typeface="Open Sans"/>
              </a:rPr>
              <a:t> bent U </a:t>
            </a:r>
            <a:r>
              <a:rPr lang="en-US" sz="3600" dirty="0" err="1">
                <a:ea typeface="Open Sans"/>
                <a:cs typeface="Open Sans"/>
              </a:rPr>
              <a:t>goed</a:t>
            </a:r>
            <a:r>
              <a:rPr lang="en-US" sz="3600" dirty="0">
                <a:ea typeface="Open Sans"/>
                <a:cs typeface="Open Sans"/>
              </a:rPr>
              <a:t>, zo </a:t>
            </a:r>
            <a:r>
              <a:rPr lang="en-US" sz="3600" dirty="0" err="1">
                <a:ea typeface="Open Sans"/>
                <a:cs typeface="Open Sans"/>
              </a:rPr>
              <a:t>goed</a:t>
            </a:r>
            <a:r>
              <a:rPr lang="en-US" sz="3600" dirty="0">
                <a:ea typeface="Open Sans"/>
                <a:cs typeface="Open Sans"/>
              </a:rPr>
              <a:t>! </a:t>
            </a:r>
            <a:r>
              <a:rPr lang="en-US" sz="3600" dirty="0" err="1">
                <a:ea typeface="Open Sans"/>
                <a:cs typeface="Open Sans"/>
              </a:rPr>
              <a:t>Zolang</a:t>
            </a:r>
            <a:r>
              <a:rPr lang="en-US" sz="3600" dirty="0">
                <a:ea typeface="Open Sans"/>
                <a:cs typeface="Open Sans"/>
              </a:rPr>
              <a:t> U </a:t>
            </a:r>
            <a:r>
              <a:rPr lang="en-US" sz="3600" dirty="0" err="1">
                <a:ea typeface="Open Sans"/>
                <a:cs typeface="Open Sans"/>
              </a:rPr>
              <a:t>adem</a:t>
            </a:r>
            <a:r>
              <a:rPr lang="en-US" sz="3600" dirty="0">
                <a:ea typeface="Open Sans"/>
                <a:cs typeface="Open Sans"/>
              </a:rPr>
              <a:t> </a:t>
            </a:r>
            <a:r>
              <a:rPr lang="en-US" sz="3600" dirty="0" err="1">
                <a:ea typeface="Open Sans"/>
                <a:cs typeface="Open Sans"/>
              </a:rPr>
              <a:t>aan</a:t>
            </a:r>
            <a:r>
              <a:rPr lang="en-US" sz="3600" dirty="0">
                <a:ea typeface="Open Sans"/>
                <a:cs typeface="Open Sans"/>
              </a:rPr>
              <a:t> </a:t>
            </a:r>
            <a:r>
              <a:rPr lang="en-US" sz="3600" dirty="0" err="1">
                <a:ea typeface="Open Sans"/>
                <a:cs typeface="Open Sans"/>
              </a:rPr>
              <a:t>mij</a:t>
            </a:r>
            <a:r>
              <a:rPr lang="en-US" sz="3600" dirty="0">
                <a:ea typeface="Open Sans"/>
                <a:cs typeface="Open Sans"/>
              </a:rPr>
              <a:t> </a:t>
            </a:r>
            <a:r>
              <a:rPr lang="en-US" sz="3600" dirty="0" err="1">
                <a:ea typeface="Open Sans"/>
                <a:cs typeface="Open Sans"/>
              </a:rPr>
              <a:t>geeft</a:t>
            </a:r>
            <a:r>
              <a:rPr lang="en-US" sz="3600" dirty="0">
                <a:ea typeface="Open Sans"/>
                <a:cs typeface="Open Sans"/>
              </a:rPr>
              <a:t>, Heer, </a:t>
            </a:r>
          </a:p>
          <a:p>
            <a:r>
              <a:rPr lang="en-US" sz="3600" dirty="0">
                <a:ea typeface="Open Sans"/>
                <a:cs typeface="Open Sans"/>
              </a:rPr>
              <a:t>zing </a:t>
            </a:r>
            <a:r>
              <a:rPr lang="en-US" sz="3600" dirty="0" err="1">
                <a:ea typeface="Open Sans"/>
                <a:cs typeface="Open Sans"/>
              </a:rPr>
              <a:t>ik</a:t>
            </a:r>
            <a:r>
              <a:rPr lang="en-US" sz="3600" dirty="0">
                <a:ea typeface="Open Sans"/>
                <a:cs typeface="Open Sans"/>
              </a:rPr>
              <a:t> steeds van de </a:t>
            </a:r>
            <a:r>
              <a:rPr lang="en-US" sz="3600" dirty="0" err="1">
                <a:ea typeface="Open Sans"/>
                <a:cs typeface="Open Sans"/>
              </a:rPr>
              <a:t>goedheid</a:t>
            </a:r>
            <a:r>
              <a:rPr lang="en-US" sz="3600" dirty="0">
                <a:ea typeface="Open Sans"/>
                <a:cs typeface="Open Sans"/>
              </a:rPr>
              <a:t> van God.</a:t>
            </a:r>
          </a:p>
          <a:p>
            <a:endParaRPr lang="en-US" sz="3600" dirty="0">
              <a:ea typeface="Open Sans"/>
              <a:cs typeface="Open Sans"/>
            </a:endParaRPr>
          </a:p>
          <a:p>
            <a:r>
              <a:rPr lang="en-US" sz="3600" dirty="0">
                <a:ea typeface="Calibri"/>
                <a:cs typeface="Calibri"/>
              </a:rPr>
              <a:t>Ja, </a:t>
            </a:r>
            <a:r>
              <a:rPr lang="en-US" sz="3600" dirty="0" err="1">
                <a:ea typeface="Calibri"/>
                <a:cs typeface="Calibri"/>
              </a:rPr>
              <a:t>ik</a:t>
            </a:r>
            <a:r>
              <a:rPr lang="en-US" sz="3600" dirty="0">
                <a:ea typeface="Calibri"/>
                <a:cs typeface="Calibri"/>
              </a:rPr>
              <a:t> zing van de </a:t>
            </a:r>
            <a:r>
              <a:rPr lang="en-US" sz="3600" dirty="0" err="1">
                <a:ea typeface="Calibri"/>
                <a:cs typeface="Calibri"/>
              </a:rPr>
              <a:t>goedheid</a:t>
            </a:r>
            <a:r>
              <a:rPr lang="en-US" sz="3600" dirty="0">
                <a:ea typeface="Calibri"/>
                <a:cs typeface="Calibri"/>
              </a:rPr>
              <a:t> van God.</a:t>
            </a:r>
            <a:endParaRPr lang="en-US" sz="3600" dirty="0"/>
          </a:p>
        </p:txBody>
      </p:sp>
    </p:spTree>
    <p:extLst>
      <p:ext uri="{BB962C8B-B14F-4D97-AF65-F5344CB8AC3E}">
        <p14:creationId xmlns:p14="http://schemas.microsoft.com/office/powerpoint/2010/main" val="24314908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3000" r="-3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D741317-9115-ECE7-13AA-F5EAD45EFFD4}"/>
              </a:ext>
            </a:extLst>
          </p:cNvPr>
          <p:cNvSpPr txBox="1"/>
          <p:nvPr/>
        </p:nvSpPr>
        <p:spPr>
          <a:xfrm>
            <a:off x="895736" y="718458"/>
            <a:ext cx="751114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Collecte zondag 16-03-2025</a:t>
            </a:r>
          </a:p>
        </p:txBody>
      </p:sp>
      <p:sp>
        <p:nvSpPr>
          <p:cNvPr id="3" name="Tekstvak 2">
            <a:extLst>
              <a:ext uri="{FF2B5EF4-FFF2-40B4-BE49-F238E27FC236}">
                <a16:creationId xmlns:a16="http://schemas.microsoft.com/office/drawing/2014/main" id="{0C27BC2A-48B4-A767-06F4-5725B1720416}"/>
              </a:ext>
            </a:extLst>
          </p:cNvPr>
          <p:cNvSpPr txBox="1"/>
          <p:nvPr/>
        </p:nvSpPr>
        <p:spPr>
          <a:xfrm>
            <a:off x="1366933" y="1964382"/>
            <a:ext cx="6410131"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 collecte in deze dienst is bestemd voor </a:t>
            </a:r>
            <a:r>
              <a:rPr lang="nl-NL" sz="3600" b="1" dirty="0">
                <a:solidFill>
                  <a:srgbClr val="4472C4">
                    <a:lumMod val="75000"/>
                  </a:srgbClr>
                </a:solidFill>
                <a:latin typeface="Calibri" panose="020F0502020204030204"/>
              </a:rPr>
              <a:t>gez. jeugdwerk</a:t>
            </a:r>
            <a:r>
              <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E9EB678E-E6B4-A70F-92B1-3CA30EB5193A}"/>
              </a:ext>
            </a:extLst>
          </p:cNvPr>
          <p:cNvSpPr txBox="1"/>
          <p:nvPr/>
        </p:nvSpPr>
        <p:spPr>
          <a:xfrm>
            <a:off x="1782146" y="5115293"/>
            <a:ext cx="5579706"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Via de </a:t>
            </a:r>
            <a:r>
              <a:rPr kumimoji="0" lang="nl-NL" sz="2800" b="1"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Scipio</a:t>
            </a: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-app van de Mariakerk kunt u thuis of in de kerk ook geven.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Afbeelding 6" descr="Afbeelding met Graphics, logo, Lettertype, symbool&#10;&#10;Automatisch gegenereerde beschrijving">
            <a:extLst>
              <a:ext uri="{FF2B5EF4-FFF2-40B4-BE49-F238E27FC236}">
                <a16:creationId xmlns:a16="http://schemas.microsoft.com/office/drawing/2014/main" id="{F36E3CEC-BB11-140B-6E5B-4331647EC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480" y="4985228"/>
            <a:ext cx="1446245" cy="1361171"/>
          </a:xfrm>
          <a:prstGeom prst="rect">
            <a:avLst/>
          </a:prstGeom>
        </p:spPr>
      </p:pic>
      <p:sp>
        <p:nvSpPr>
          <p:cNvPr id="8" name="Tekstvak 7">
            <a:extLst>
              <a:ext uri="{FF2B5EF4-FFF2-40B4-BE49-F238E27FC236}">
                <a16:creationId xmlns:a16="http://schemas.microsoft.com/office/drawing/2014/main" id="{5CA8F539-F62D-0468-04A4-AE5633CD6167}"/>
              </a:ext>
            </a:extLst>
          </p:cNvPr>
          <p:cNvSpPr txBox="1"/>
          <p:nvPr/>
        </p:nvSpPr>
        <p:spPr>
          <a:xfrm>
            <a:off x="1264294" y="3569418"/>
            <a:ext cx="677402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 collecte bij de uitgang is bestemd voor de instandhouding van het kerkgebouw.</a:t>
            </a:r>
          </a:p>
        </p:txBody>
      </p:sp>
    </p:spTree>
    <p:extLst>
      <p:ext uri="{BB962C8B-B14F-4D97-AF65-F5344CB8AC3E}">
        <p14:creationId xmlns:p14="http://schemas.microsoft.com/office/powerpoint/2010/main" val="15343037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52DFD7-5BF6-8F5C-74B4-BEE4A8B6B599}"/>
              </a:ext>
            </a:extLst>
          </p:cNvPr>
          <p:cNvSpPr>
            <a:spLocks noGrp="1"/>
          </p:cNvSpPr>
          <p:nvPr>
            <p:ph type="title"/>
          </p:nvPr>
        </p:nvSpPr>
        <p:spPr/>
        <p:txBody>
          <a:bodyPr>
            <a:normAutofit fontScale="90000"/>
          </a:bodyPr>
          <a:lstStyle/>
          <a:p>
            <a:br>
              <a:rPr lang="nl-NL" sz="4000" b="1" dirty="0"/>
            </a:br>
            <a:r>
              <a:rPr lang="nl-NL" sz="4000" b="1" dirty="0" err="1">
                <a:latin typeface="+mn-lt"/>
              </a:rPr>
              <a:t>Opw</a:t>
            </a:r>
            <a:r>
              <a:rPr lang="nl-NL" sz="4000" b="1" dirty="0">
                <a:latin typeface="+mn-lt"/>
              </a:rPr>
              <a:t>. 832</a:t>
            </a:r>
            <a:br>
              <a:rPr lang="nl-NL" sz="4000" b="1" dirty="0">
                <a:latin typeface="+mn-lt"/>
              </a:rPr>
            </a:br>
            <a:r>
              <a:rPr lang="nl-NL" sz="4000" b="1" dirty="0">
                <a:solidFill>
                  <a:schemeClr val="tx2">
                    <a:lumMod val="50000"/>
                    <a:lumOff val="50000"/>
                  </a:schemeClr>
                </a:solidFill>
                <a:effectLst>
                  <a:outerShdw blurRad="38100" dist="38100" dir="2700000" algn="tl">
                    <a:srgbClr val="000000">
                      <a:alpha val="43137"/>
                    </a:srgbClr>
                  </a:outerShdw>
                </a:effectLst>
                <a:latin typeface="+mn-lt"/>
              </a:rPr>
              <a:t>‘ Jezus overwinnaar ‘</a:t>
            </a:r>
            <a:br>
              <a:rPr lang="nl-NL" sz="4000" b="1" dirty="0">
                <a:latin typeface="+mn-lt"/>
              </a:rPr>
            </a:br>
            <a:br>
              <a:rPr lang="nl-NL" sz="4000" b="1" dirty="0">
                <a:solidFill>
                  <a:schemeClr val="tx2">
                    <a:lumMod val="50000"/>
                    <a:lumOff val="50000"/>
                  </a:schemeClr>
                </a:solidFill>
                <a:effectLst>
                  <a:outerShdw blurRad="38100" dist="38100" dir="2700000" algn="tl">
                    <a:srgbClr val="000000">
                      <a:alpha val="43137"/>
                    </a:srgbClr>
                  </a:outerShdw>
                </a:effectLst>
                <a:latin typeface="+mn-lt"/>
              </a:rPr>
            </a:br>
            <a:endParaRPr lang="nl-NL" sz="4000" b="1" dirty="0">
              <a:solidFill>
                <a:schemeClr val="tx2">
                  <a:lumMod val="50000"/>
                  <a:lumOff val="50000"/>
                </a:schemeClr>
              </a:solidFill>
              <a:effectLst>
                <a:outerShdw blurRad="38100" dist="38100" dir="2700000" algn="tl">
                  <a:srgbClr val="000000">
                    <a:alpha val="43137"/>
                  </a:srgbClr>
                </a:outerShdw>
              </a:effectLst>
              <a:latin typeface="+mn-lt"/>
            </a:endParaRPr>
          </a:p>
        </p:txBody>
      </p:sp>
      <p:sp>
        <p:nvSpPr>
          <p:cNvPr id="3" name="Tijdelijke aanduiding voor inhoud 2">
            <a:extLst>
              <a:ext uri="{FF2B5EF4-FFF2-40B4-BE49-F238E27FC236}">
                <a16:creationId xmlns:a16="http://schemas.microsoft.com/office/drawing/2014/main" id="{B1A8693C-BA78-00E5-6762-B9E713436444}"/>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2029875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Afbeelding 3" descr="Afbeelding met kaart&#10;&#10;Automatisch gegenereerde beschrijving">
            <a:extLst>
              <a:ext uri="{FF2B5EF4-FFF2-40B4-BE49-F238E27FC236}">
                <a16:creationId xmlns:a16="http://schemas.microsoft.com/office/drawing/2014/main" id="{47392FB3-57EF-5F18-8DBC-E170B013F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4" name="Tijdelijke aanduiding voor tekst 2">
            <a:extLst>
              <a:ext uri="{FF2B5EF4-FFF2-40B4-BE49-F238E27FC236}">
                <a16:creationId xmlns:a16="http://schemas.microsoft.com/office/drawing/2014/main" id="{700DBD6E-2EA6-42BD-600C-03C59F6DDA84}"/>
              </a:ext>
            </a:extLst>
          </p:cNvPr>
          <p:cNvSpPr>
            <a:spLocks noGrp="1" noChangeArrowheads="1"/>
          </p:cNvSpPr>
          <p:nvPr>
            <p:ph type="body" idx="1"/>
          </p:nvPr>
        </p:nvSpPr>
        <p:spPr>
          <a:xfrm>
            <a:off x="0" y="2189163"/>
            <a:ext cx="9144000" cy="2479675"/>
          </a:xfrm>
        </p:spPr>
        <p:txBody>
          <a:bodyPr>
            <a:noAutofit/>
          </a:bodyPr>
          <a:lstStyle/>
          <a:p>
            <a:pPr marL="0" indent="0" algn="ctr" eaLnBrk="1" hangingPunct="1">
              <a:buFont typeface="Arial" panose="020B0604020202020204" pitchFamily="34" charset="0"/>
              <a:buNone/>
              <a:defRPr/>
            </a:pPr>
            <a:r>
              <a:rPr lang="nl-NL" sz="3600" dirty="0"/>
              <a:t>Waar U verschijnt, wordt alles nieuw.</a:t>
            </a:r>
            <a:br>
              <a:rPr lang="nl-NL" sz="3600" dirty="0"/>
            </a:br>
            <a:r>
              <a:rPr lang="nl-NL" sz="3600" dirty="0"/>
              <a:t>Want U bevrijdt en geeft leven.</a:t>
            </a:r>
            <a:br>
              <a:rPr lang="nl-NL" sz="3600" dirty="0"/>
            </a:br>
            <a:r>
              <a:rPr lang="nl-NL" sz="3600" dirty="0"/>
              <a:t>Elke storm verstilt </a:t>
            </a:r>
            <a:br>
              <a:rPr lang="nl-NL" sz="3600" dirty="0"/>
            </a:br>
            <a:r>
              <a:rPr lang="nl-NL" sz="3600" dirty="0"/>
              <a:t>door de klank van Uw stem.</a:t>
            </a:r>
            <a:br>
              <a:rPr lang="nl-NL" sz="3600" dirty="0"/>
            </a:br>
            <a:r>
              <a:rPr lang="nl-NL" sz="3600" dirty="0"/>
              <a:t>Alles buigt voor Koning Jezus.</a:t>
            </a:r>
            <a:endParaRPr lang="nl-NL" altLang="nl-NL" sz="3600" dirty="0">
              <a:latin typeface="+mj-l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Afbeelding 3" descr="Afbeelding met kaart&#10;&#10;Automatisch gegenereerde beschrijving">
            <a:extLst>
              <a:ext uri="{FF2B5EF4-FFF2-40B4-BE49-F238E27FC236}">
                <a16:creationId xmlns:a16="http://schemas.microsoft.com/office/drawing/2014/main" id="{8BC26B0B-7084-98B6-6A39-466D1A1C7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4" name="Tijdelijke aanduiding voor tekst 2">
            <a:extLst>
              <a:ext uri="{FF2B5EF4-FFF2-40B4-BE49-F238E27FC236}">
                <a16:creationId xmlns:a16="http://schemas.microsoft.com/office/drawing/2014/main" id="{1985F36E-8437-A2EA-7F82-FFBFA4AECE36}"/>
              </a:ext>
            </a:extLst>
          </p:cNvPr>
          <p:cNvSpPr>
            <a:spLocks noGrp="1" noChangeArrowheads="1"/>
          </p:cNvSpPr>
          <p:nvPr>
            <p:ph type="body" idx="1"/>
          </p:nvPr>
        </p:nvSpPr>
        <p:spPr>
          <a:xfrm>
            <a:off x="0" y="2189163"/>
            <a:ext cx="9144000" cy="2479675"/>
          </a:xfrm>
        </p:spPr>
        <p:txBody>
          <a:bodyPr>
            <a:noAutofit/>
          </a:bodyPr>
          <a:lstStyle/>
          <a:p>
            <a:pPr marL="0" indent="0" algn="ctr" eaLnBrk="1" hangingPunct="1">
              <a:buFont typeface="Arial" panose="020B0604020202020204" pitchFamily="34" charset="0"/>
              <a:buNone/>
              <a:defRPr/>
            </a:pPr>
            <a:r>
              <a:rPr lang="nl-NL" sz="3600" dirty="0"/>
              <a:t>U bent de held die voor ons strijdt.</a:t>
            </a:r>
            <a:br>
              <a:rPr lang="nl-NL" sz="3600" dirty="0"/>
            </a:br>
            <a:r>
              <a:rPr lang="nl-NL" sz="3600" dirty="0"/>
              <a:t>U baant de weg van overwinning.</a:t>
            </a:r>
            <a:br>
              <a:rPr lang="nl-NL" sz="3600" dirty="0"/>
            </a:br>
            <a:r>
              <a:rPr lang="nl-NL" sz="3600" dirty="0"/>
              <a:t>Elke vijand vlucht, </a:t>
            </a:r>
            <a:br>
              <a:rPr lang="nl-NL" sz="3600" dirty="0"/>
            </a:br>
            <a:r>
              <a:rPr lang="nl-NL" sz="3600" dirty="0"/>
              <a:t>ieder bolwerk valt neer.</a:t>
            </a:r>
            <a:br>
              <a:rPr lang="nl-NL" sz="3600" dirty="0"/>
            </a:br>
            <a:r>
              <a:rPr lang="nl-NL" sz="3600" dirty="0"/>
              <a:t>Naam boven alle namen, Hoogste Heer.</a:t>
            </a:r>
            <a:endParaRPr lang="nl-NL" altLang="nl-NL" sz="3600" dirty="0">
              <a:latin typeface="+mj-l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Afbeelding 3" descr="Afbeelding met kaart&#10;&#10;Automatisch gegenereerde beschrijving">
            <a:extLst>
              <a:ext uri="{FF2B5EF4-FFF2-40B4-BE49-F238E27FC236}">
                <a16:creationId xmlns:a16="http://schemas.microsoft.com/office/drawing/2014/main" id="{7A0518A7-0369-7F56-2BC8-101016E2E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4" name="Tijdelijke aanduiding voor tekst 2">
            <a:extLst>
              <a:ext uri="{FF2B5EF4-FFF2-40B4-BE49-F238E27FC236}">
                <a16:creationId xmlns:a16="http://schemas.microsoft.com/office/drawing/2014/main" id="{E9A0715D-06AD-BCB2-0A12-6A0B48DCD827}"/>
              </a:ext>
            </a:extLst>
          </p:cNvPr>
          <p:cNvSpPr>
            <a:spLocks noGrp="1" noChangeArrowheads="1"/>
          </p:cNvSpPr>
          <p:nvPr>
            <p:ph type="body" idx="1"/>
          </p:nvPr>
        </p:nvSpPr>
        <p:spPr>
          <a:xfrm>
            <a:off x="0" y="2189163"/>
            <a:ext cx="9144000" cy="2479675"/>
          </a:xfrm>
        </p:spPr>
        <p:txBody>
          <a:bodyPr>
            <a:noAutofit/>
          </a:bodyPr>
          <a:lstStyle/>
          <a:p>
            <a:pPr marL="0" indent="0" algn="ctr" eaLnBrk="1" hangingPunct="1">
              <a:buFont typeface="Arial" panose="020B0604020202020204" pitchFamily="34" charset="0"/>
              <a:buNone/>
              <a:defRPr/>
            </a:pPr>
            <a:r>
              <a:rPr lang="nl-NL" sz="3600" dirty="0"/>
              <a:t>Voor eeuwig is Uw heerschappij.</a:t>
            </a:r>
            <a:br>
              <a:rPr lang="nl-NL" sz="3600" dirty="0"/>
            </a:br>
            <a:r>
              <a:rPr lang="nl-NL" sz="3600" dirty="0"/>
              <a:t>Uw troon staat onwankelbaar.</a:t>
            </a:r>
            <a:br>
              <a:rPr lang="nl-NL" sz="3600" dirty="0"/>
            </a:br>
            <a:r>
              <a:rPr lang="nl-NL" sz="3600" dirty="0"/>
              <a:t>Ongeëvenaarde kracht </a:t>
            </a:r>
            <a:br>
              <a:rPr lang="nl-NL" sz="3600" dirty="0"/>
            </a:br>
            <a:r>
              <a:rPr lang="nl-NL" sz="3600" dirty="0"/>
              <a:t>ligt in Uw grote Naam.</a:t>
            </a:r>
            <a:br>
              <a:rPr lang="nl-NL" sz="3600" dirty="0"/>
            </a:br>
            <a:r>
              <a:rPr lang="nl-NL" sz="3600" dirty="0"/>
              <a:t>Jezus, Overwinnaar!</a:t>
            </a:r>
            <a:endParaRPr lang="nl-NL" altLang="nl-NL" sz="3600" dirty="0">
              <a:latin typeface="+mj-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Afbeelding 3" descr="Afbeelding met kaart&#10;&#10;Automatisch gegenereerde beschrijving">
            <a:extLst>
              <a:ext uri="{FF2B5EF4-FFF2-40B4-BE49-F238E27FC236}">
                <a16:creationId xmlns:a16="http://schemas.microsoft.com/office/drawing/2014/main" id="{FD82EAE1-26FE-8A15-C75C-B5F163AC2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4" name="Tijdelijke aanduiding voor tekst 2">
            <a:extLst>
              <a:ext uri="{FF2B5EF4-FFF2-40B4-BE49-F238E27FC236}">
                <a16:creationId xmlns:a16="http://schemas.microsoft.com/office/drawing/2014/main" id="{CAE1731F-D214-CD37-F56E-6A670AB1700D}"/>
              </a:ext>
            </a:extLst>
          </p:cNvPr>
          <p:cNvSpPr>
            <a:spLocks noGrp="1" noChangeArrowheads="1"/>
          </p:cNvSpPr>
          <p:nvPr>
            <p:ph type="body" idx="1"/>
          </p:nvPr>
        </p:nvSpPr>
        <p:spPr>
          <a:xfrm>
            <a:off x="0" y="2189163"/>
            <a:ext cx="9144000" cy="2479675"/>
          </a:xfrm>
        </p:spPr>
        <p:txBody>
          <a:bodyPr>
            <a:noAutofit/>
          </a:bodyPr>
          <a:lstStyle/>
          <a:p>
            <a:pPr marL="0" indent="0" algn="ctr" eaLnBrk="1" hangingPunct="1">
              <a:buFont typeface="Arial" panose="020B0604020202020204" pitchFamily="34" charset="0"/>
              <a:buNone/>
              <a:defRPr/>
            </a:pPr>
            <a:r>
              <a:rPr lang="nl-NL" sz="3600" dirty="0"/>
              <a:t>De duisternis licht op door U.</a:t>
            </a:r>
            <a:br>
              <a:rPr lang="nl-NL" sz="3600" dirty="0"/>
            </a:br>
            <a:r>
              <a:rPr lang="nl-NL" sz="3600" dirty="0"/>
              <a:t>De duivel is door U verslagen.</a:t>
            </a:r>
            <a:br>
              <a:rPr lang="nl-NL" sz="3600" dirty="0"/>
            </a:br>
            <a:r>
              <a:rPr lang="nl-NL" sz="3600" dirty="0"/>
              <a:t>Dood waar is je macht, </a:t>
            </a:r>
            <a:br>
              <a:rPr lang="nl-NL" sz="3600" dirty="0"/>
            </a:br>
            <a:r>
              <a:rPr lang="nl-NL" sz="3600" dirty="0"/>
              <a:t>waar is je prikkel gebleven?</a:t>
            </a:r>
            <a:br>
              <a:rPr lang="nl-NL" sz="3600" dirty="0"/>
            </a:br>
            <a:r>
              <a:rPr lang="nl-NL" sz="3600" dirty="0"/>
              <a:t>Jezus leeft en ik zal leven!</a:t>
            </a:r>
            <a:endParaRPr lang="nl-NL" altLang="nl-NL" sz="3600" dirty="0">
              <a:latin typeface="+mj-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Afbeelding 3" descr="Afbeelding met kaart&#10;&#10;Automatisch gegenereerde beschrijving">
            <a:extLst>
              <a:ext uri="{FF2B5EF4-FFF2-40B4-BE49-F238E27FC236}">
                <a16:creationId xmlns:a16="http://schemas.microsoft.com/office/drawing/2014/main" id="{9B61B117-D138-E18E-6A88-E83E482DF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4" name="Tijdelijke aanduiding voor tekst 2">
            <a:extLst>
              <a:ext uri="{FF2B5EF4-FFF2-40B4-BE49-F238E27FC236}">
                <a16:creationId xmlns:a16="http://schemas.microsoft.com/office/drawing/2014/main" id="{D2E60F24-ABF3-529F-F24D-1746286087F9}"/>
              </a:ext>
            </a:extLst>
          </p:cNvPr>
          <p:cNvSpPr>
            <a:spLocks noGrp="1" noChangeArrowheads="1"/>
          </p:cNvSpPr>
          <p:nvPr>
            <p:ph type="body" idx="1"/>
          </p:nvPr>
        </p:nvSpPr>
        <p:spPr>
          <a:xfrm>
            <a:off x="0" y="2189163"/>
            <a:ext cx="9144000" cy="2479675"/>
          </a:xfrm>
        </p:spPr>
        <p:txBody>
          <a:bodyPr>
            <a:noAutofit/>
          </a:bodyPr>
          <a:lstStyle/>
          <a:p>
            <a:pPr marL="0" indent="0" algn="ctr" eaLnBrk="1" hangingPunct="1">
              <a:buFont typeface="Arial" panose="020B0604020202020204" pitchFamily="34" charset="0"/>
              <a:buNone/>
              <a:defRPr/>
            </a:pPr>
            <a:r>
              <a:rPr lang="nl-NL" sz="3600" dirty="0"/>
              <a:t>De schepping knielt in diepst ontzag.</a:t>
            </a:r>
            <a:br>
              <a:rPr lang="nl-NL" sz="3600" dirty="0"/>
            </a:br>
            <a:r>
              <a:rPr lang="nl-NL" sz="3600" dirty="0"/>
              <a:t>De hemel juicht voor onze Koning.</a:t>
            </a:r>
            <a:br>
              <a:rPr lang="nl-NL" sz="3600" dirty="0"/>
            </a:br>
            <a:r>
              <a:rPr lang="nl-NL" sz="3600" dirty="0"/>
              <a:t>En de machten van de hel </a:t>
            </a:r>
            <a:br>
              <a:rPr lang="nl-NL" sz="3600" dirty="0"/>
            </a:br>
            <a:r>
              <a:rPr lang="nl-NL" sz="3600" dirty="0"/>
              <a:t>weten wie er regeert:</a:t>
            </a:r>
            <a:br>
              <a:rPr lang="nl-NL" sz="3600" dirty="0"/>
            </a:br>
            <a:r>
              <a:rPr lang="nl-NL" sz="3600" dirty="0"/>
              <a:t>Naam boven alle namen, Hoogste Heer.</a:t>
            </a:r>
            <a:endParaRPr lang="nl-NL" altLang="nl-NL" sz="3600" dirty="0">
              <a:latin typeface="+mj-l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Afbeelding 3" descr="Afbeelding met kaart&#10;&#10;Automatisch gegenereerde beschrijving">
            <a:extLst>
              <a:ext uri="{FF2B5EF4-FFF2-40B4-BE49-F238E27FC236}">
                <a16:creationId xmlns:a16="http://schemas.microsoft.com/office/drawing/2014/main" id="{D531B6D8-D2B5-3938-5A20-BF9EACA62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4" name="Tijdelijke aanduiding voor tekst 2">
            <a:extLst>
              <a:ext uri="{FF2B5EF4-FFF2-40B4-BE49-F238E27FC236}">
                <a16:creationId xmlns:a16="http://schemas.microsoft.com/office/drawing/2014/main" id="{9E7FB101-81BE-C35C-C2F9-8FE10F550610}"/>
              </a:ext>
            </a:extLst>
          </p:cNvPr>
          <p:cNvSpPr>
            <a:spLocks noGrp="1" noChangeArrowheads="1"/>
          </p:cNvSpPr>
          <p:nvPr>
            <p:ph type="body" idx="1"/>
          </p:nvPr>
        </p:nvSpPr>
        <p:spPr>
          <a:xfrm>
            <a:off x="0" y="1544638"/>
            <a:ext cx="9144000" cy="3768725"/>
          </a:xfrm>
        </p:spPr>
        <p:txBody>
          <a:bodyPr>
            <a:noAutofit/>
          </a:bodyPr>
          <a:lstStyle/>
          <a:p>
            <a:pPr marL="0" indent="0" algn="ctr" eaLnBrk="1" hangingPunct="1">
              <a:buFont typeface="Arial" panose="020B0604020202020204" pitchFamily="34" charset="0"/>
              <a:buNone/>
              <a:defRPr/>
            </a:pPr>
            <a:r>
              <a:rPr lang="nl-NL" sz="3600" dirty="0"/>
              <a:t>Voor eeuwig is Uw heerschappij.</a:t>
            </a:r>
            <a:br>
              <a:rPr lang="nl-NL" sz="3600" dirty="0"/>
            </a:br>
            <a:r>
              <a:rPr lang="nl-NL" sz="3600" dirty="0"/>
              <a:t>Uw troon staat onwankelbaar.</a:t>
            </a:r>
            <a:br>
              <a:rPr lang="nl-NL" sz="3600" dirty="0"/>
            </a:br>
            <a:r>
              <a:rPr lang="nl-NL" sz="3600" dirty="0"/>
              <a:t>Ongeëvenaarde kracht </a:t>
            </a:r>
            <a:br>
              <a:rPr lang="nl-NL" sz="3600" dirty="0"/>
            </a:br>
            <a:r>
              <a:rPr lang="nl-NL" sz="3600" dirty="0"/>
              <a:t>ligt in Uw grote Naam.</a:t>
            </a:r>
            <a:br>
              <a:rPr lang="nl-NL" sz="3600" dirty="0"/>
            </a:br>
            <a:r>
              <a:rPr lang="nl-NL" sz="3600" dirty="0"/>
              <a:t>Jezus, Overwinnaar!</a:t>
            </a:r>
          </a:p>
          <a:p>
            <a:pPr marL="0" indent="0" algn="ctr" eaLnBrk="1" hangingPunct="1">
              <a:buFont typeface="Arial" panose="020B0604020202020204" pitchFamily="34" charset="0"/>
              <a:buNone/>
              <a:defRPr/>
            </a:pPr>
            <a:endParaRPr lang="nl-NL" altLang="nl-NL" sz="3600" dirty="0"/>
          </a:p>
          <a:p>
            <a:pPr marL="0" indent="0" algn="ctr" eaLnBrk="1" hangingPunct="1">
              <a:buFont typeface="Arial" panose="020B0604020202020204" pitchFamily="34" charset="0"/>
              <a:buNone/>
              <a:defRPr/>
            </a:pPr>
            <a:r>
              <a:rPr lang="nl-NL" altLang="nl-NL" sz="3600" dirty="0"/>
              <a:t>2x</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kaart&#10;&#10;Automatisch gegenereerde beschrijving">
            <a:extLst>
              <a:ext uri="{FF2B5EF4-FFF2-40B4-BE49-F238E27FC236}">
                <a16:creationId xmlns:a16="http://schemas.microsoft.com/office/drawing/2014/main" id="{11A07DF2-9B06-2446-1F97-53354102E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32154C03-098E-9E7D-C35F-2A171B8EF469}"/>
              </a:ext>
            </a:extLst>
          </p:cNvPr>
          <p:cNvSpPr txBox="1"/>
          <p:nvPr/>
        </p:nvSpPr>
        <p:spPr>
          <a:xfrm>
            <a:off x="914401" y="1458685"/>
            <a:ext cx="770708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dirty="0"/>
              <a:t>Vul dit huis met Uw glorie </a:t>
            </a:r>
          </a:p>
          <a:p>
            <a:r>
              <a:rPr lang="nl-NL" sz="3600" dirty="0"/>
              <a:t>Vul dit huis met Uw glorie </a:t>
            </a:r>
          </a:p>
          <a:p>
            <a:r>
              <a:rPr lang="nl-NL" sz="3600" dirty="0">
                <a:cs typeface="Segoe UI"/>
              </a:rPr>
              <a:t>Vul dit huis met Uw aanwezigheid </a:t>
            </a:r>
          </a:p>
          <a:p>
            <a:r>
              <a:rPr lang="nl-NL" sz="3600" dirty="0">
                <a:cs typeface="Segoe UI"/>
              </a:rPr>
              <a:t>Want alles is door U </a:t>
            </a:r>
          </a:p>
          <a:p>
            <a:r>
              <a:rPr lang="nl-NL" sz="3600" dirty="0">
                <a:cs typeface="Segoe UI"/>
              </a:rPr>
              <a:t>en alles is tot U, </a:t>
            </a:r>
          </a:p>
          <a:p>
            <a:r>
              <a:rPr lang="nl-NL" sz="3600" dirty="0">
                <a:cs typeface="Segoe UI"/>
              </a:rPr>
              <a:t>openbaar aan ons Uw heerlijkheid</a:t>
            </a:r>
          </a:p>
        </p:txBody>
      </p:sp>
    </p:spTree>
    <p:extLst>
      <p:ext uri="{BB962C8B-B14F-4D97-AF65-F5344CB8AC3E}">
        <p14:creationId xmlns:p14="http://schemas.microsoft.com/office/powerpoint/2010/main" val="1485868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Afbeelding 3" descr="Afbeelding met kaart&#10;&#10;Automatisch gegenereerde beschrijving">
            <a:extLst>
              <a:ext uri="{FF2B5EF4-FFF2-40B4-BE49-F238E27FC236}">
                <a16:creationId xmlns:a16="http://schemas.microsoft.com/office/drawing/2014/main" id="{B7A087B1-3DBB-1873-0502-BDF7175EA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4" name="Tijdelijke aanduiding voor tekst 2">
            <a:extLst>
              <a:ext uri="{FF2B5EF4-FFF2-40B4-BE49-F238E27FC236}">
                <a16:creationId xmlns:a16="http://schemas.microsoft.com/office/drawing/2014/main" id="{C8B43A9B-F3C7-26A7-F97C-6C062DD245DE}"/>
              </a:ext>
            </a:extLst>
          </p:cNvPr>
          <p:cNvSpPr>
            <a:spLocks noGrp="1" noChangeArrowheads="1"/>
          </p:cNvSpPr>
          <p:nvPr>
            <p:ph type="body" idx="1"/>
          </p:nvPr>
        </p:nvSpPr>
        <p:spPr>
          <a:xfrm>
            <a:off x="0" y="2189163"/>
            <a:ext cx="9144000" cy="2479675"/>
          </a:xfrm>
        </p:spPr>
        <p:txBody>
          <a:bodyPr>
            <a:noAutofit/>
          </a:bodyPr>
          <a:lstStyle/>
          <a:p>
            <a:pPr marL="0" indent="0" algn="ctr" eaLnBrk="1" hangingPunct="1">
              <a:buFont typeface="Arial" panose="020B0604020202020204" pitchFamily="34" charset="0"/>
              <a:buNone/>
              <a:defRPr/>
            </a:pPr>
            <a:r>
              <a:rPr lang="nl-NL" sz="3600" dirty="0"/>
              <a:t>Naam boven alle namen.</a:t>
            </a:r>
            <a:br>
              <a:rPr lang="nl-NL" sz="3600" dirty="0"/>
            </a:br>
            <a:r>
              <a:rPr lang="nl-NL" sz="3600" dirty="0"/>
              <a:t>Naam boven alle namen.</a:t>
            </a:r>
            <a:br>
              <a:rPr lang="nl-NL" sz="3600" dirty="0"/>
            </a:br>
            <a:r>
              <a:rPr lang="nl-NL" sz="3600" dirty="0"/>
              <a:t>Naam boven alle namen.</a:t>
            </a:r>
            <a:br>
              <a:rPr lang="nl-NL" sz="3600" dirty="0"/>
            </a:br>
            <a:br>
              <a:rPr lang="nl-NL" sz="3600" dirty="0"/>
            </a:br>
            <a:r>
              <a:rPr lang="nl-NL" sz="3600" dirty="0"/>
              <a:t>3x</a:t>
            </a:r>
            <a:endParaRPr lang="nl-NL" altLang="nl-NL" sz="3600" dirty="0">
              <a:latin typeface="+mj-l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Afbeelding 3" descr="Afbeelding met kaart&#10;&#10;Automatisch gegenereerde beschrijving">
            <a:extLst>
              <a:ext uri="{FF2B5EF4-FFF2-40B4-BE49-F238E27FC236}">
                <a16:creationId xmlns:a16="http://schemas.microsoft.com/office/drawing/2014/main" id="{C3E31DF6-1F4A-69A7-557F-45E84FD00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0" name="Tijdelijke aanduiding voor tekst 2">
            <a:extLst>
              <a:ext uri="{FF2B5EF4-FFF2-40B4-BE49-F238E27FC236}">
                <a16:creationId xmlns:a16="http://schemas.microsoft.com/office/drawing/2014/main" id="{1E1B9A05-5ECD-F56E-FD0F-BEFB75862516}"/>
              </a:ext>
            </a:extLst>
          </p:cNvPr>
          <p:cNvSpPr>
            <a:spLocks noGrp="1" noChangeArrowheads="1"/>
          </p:cNvSpPr>
          <p:nvPr>
            <p:ph type="body" idx="1"/>
          </p:nvPr>
        </p:nvSpPr>
        <p:spPr>
          <a:xfrm>
            <a:off x="0" y="2171700"/>
            <a:ext cx="9144000" cy="2514600"/>
          </a:xfrm>
        </p:spPr>
        <p:txBody>
          <a:bodyPr>
            <a:noAutofit/>
          </a:bodyPr>
          <a:lstStyle/>
          <a:p>
            <a:pPr marL="0" indent="0" algn="ctr" eaLnBrk="1" hangingPunct="1">
              <a:buFont typeface="Arial" panose="020B0604020202020204" pitchFamily="34" charset="0"/>
              <a:buNone/>
            </a:pPr>
            <a:r>
              <a:rPr lang="nl-NL" altLang="nl-NL" sz="3600" dirty="0"/>
              <a:t>Voor eeuwig is Uw heerschappij.</a:t>
            </a:r>
            <a:br>
              <a:rPr lang="nl-NL" altLang="nl-NL" sz="3600" dirty="0"/>
            </a:br>
            <a:r>
              <a:rPr lang="nl-NL" altLang="nl-NL" sz="3600" dirty="0"/>
              <a:t>Uw troon staat onwankelbaar.</a:t>
            </a:r>
            <a:br>
              <a:rPr lang="nl-NL" altLang="nl-NL" sz="3600" dirty="0"/>
            </a:br>
            <a:r>
              <a:rPr lang="nl-NL" altLang="nl-NL" sz="3600" dirty="0"/>
              <a:t>Ongeëvenaarde kracht </a:t>
            </a:r>
            <a:br>
              <a:rPr lang="nl-NL" altLang="nl-NL" sz="3600" dirty="0"/>
            </a:br>
            <a:r>
              <a:rPr lang="nl-NL" altLang="nl-NL" sz="3600" dirty="0"/>
              <a:t>ligt in Uw grote Naam.</a:t>
            </a:r>
            <a:br>
              <a:rPr lang="nl-NL" altLang="nl-NL" sz="3600" dirty="0"/>
            </a:br>
            <a:r>
              <a:rPr lang="nl-NL" altLang="nl-NL" sz="3600" dirty="0"/>
              <a:t>Jezus, Overwinnaar!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3" name="Afbeelding 3" descr="Afbeelding met kaart&#10;&#10;Automatisch gegenereerde beschrijving">
            <a:extLst>
              <a:ext uri="{FF2B5EF4-FFF2-40B4-BE49-F238E27FC236}">
                <a16:creationId xmlns:a16="http://schemas.microsoft.com/office/drawing/2014/main" id="{60221826-FD05-42EE-CB13-4AE67F098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4" name="Tijdelijke aanduiding voor tekst 2">
            <a:extLst>
              <a:ext uri="{FF2B5EF4-FFF2-40B4-BE49-F238E27FC236}">
                <a16:creationId xmlns:a16="http://schemas.microsoft.com/office/drawing/2014/main" id="{EB5F1A2A-BA2B-E849-7BC0-9FA065BA6388}"/>
              </a:ext>
            </a:extLst>
          </p:cNvPr>
          <p:cNvSpPr>
            <a:spLocks noGrp="1" noChangeArrowheads="1"/>
          </p:cNvSpPr>
          <p:nvPr>
            <p:ph type="body" idx="1"/>
          </p:nvPr>
        </p:nvSpPr>
        <p:spPr>
          <a:xfrm>
            <a:off x="0" y="1928813"/>
            <a:ext cx="9144000" cy="3000375"/>
          </a:xfrm>
        </p:spPr>
        <p:txBody>
          <a:bodyPr>
            <a:noAutofit/>
          </a:bodyPr>
          <a:lstStyle/>
          <a:p>
            <a:pPr marL="0" indent="0" algn="ctr" eaLnBrk="1" hangingPunct="1">
              <a:buFont typeface="Arial" panose="020B0604020202020204" pitchFamily="34" charset="0"/>
              <a:buNone/>
              <a:defRPr/>
            </a:pPr>
            <a:r>
              <a:rPr lang="nl-NL" sz="3600" dirty="0"/>
              <a:t>Ongeëvenaarde kracht </a:t>
            </a:r>
            <a:br>
              <a:rPr lang="nl-NL" sz="3600" dirty="0"/>
            </a:br>
            <a:r>
              <a:rPr lang="nl-NL" sz="3600" dirty="0"/>
              <a:t>ligt in Uw grote Naam.</a:t>
            </a:r>
            <a:br>
              <a:rPr lang="nl-NL" sz="3600" dirty="0"/>
            </a:br>
            <a:r>
              <a:rPr lang="nl-NL" sz="3600" dirty="0"/>
              <a:t>Jezus, Overwinnaar!</a:t>
            </a:r>
            <a:br>
              <a:rPr lang="nl-NL" sz="3600" dirty="0"/>
            </a:br>
            <a:br>
              <a:rPr lang="nl-NL" sz="3600" dirty="0"/>
            </a:br>
            <a:r>
              <a:rPr lang="nl-NL" sz="3600" dirty="0"/>
              <a:t>U bent Jezus, Overwinnaar!</a:t>
            </a:r>
            <a:br>
              <a:rPr lang="nl-NL" sz="3600" dirty="0"/>
            </a:br>
            <a:r>
              <a:rPr lang="nl-NL" sz="3600" dirty="0"/>
              <a:t>U bent Jezus, Overwinnaar!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BD50E-EAB0-C83F-892C-C65481915932}"/>
              </a:ext>
            </a:extLst>
          </p:cNvPr>
          <p:cNvSpPr>
            <a:spLocks noGrp="1"/>
          </p:cNvSpPr>
          <p:nvPr>
            <p:ph type="title"/>
          </p:nvPr>
        </p:nvSpPr>
        <p:spPr/>
        <p:txBody>
          <a:bodyPr>
            <a:normAutofit/>
          </a:bodyPr>
          <a:lstStyle/>
          <a:p>
            <a:r>
              <a:rPr lang="nl-NL" sz="3600" b="1" dirty="0">
                <a:latin typeface="+mn-lt"/>
              </a:rPr>
              <a:t>Zegen</a:t>
            </a:r>
          </a:p>
        </p:txBody>
      </p:sp>
      <p:sp>
        <p:nvSpPr>
          <p:cNvPr id="3" name="Tijdelijke aanduiding voor inhoud 2">
            <a:extLst>
              <a:ext uri="{FF2B5EF4-FFF2-40B4-BE49-F238E27FC236}">
                <a16:creationId xmlns:a16="http://schemas.microsoft.com/office/drawing/2014/main" id="{62698DCD-98DE-4803-9520-F0BA68FA7FA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3016091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Shape 80"/>
          <p:cNvPicPr preferRelativeResize="0">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6282" y="370146"/>
            <a:ext cx="2431788" cy="611770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Shape 79"/>
          <p:cNvSpPr txBox="1">
            <a:spLocks noChangeArrowheads="1"/>
          </p:cNvSpPr>
          <p:nvPr/>
        </p:nvSpPr>
        <p:spPr bwMode="auto">
          <a:xfrm>
            <a:off x="3519042" y="1321807"/>
            <a:ext cx="5322798" cy="470876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114300" indent="0" algn="ctr" eaLnBrk="1" hangingPunct="1">
              <a:spcBef>
                <a:spcPct val="0"/>
              </a:spcBef>
              <a:buClr>
                <a:srgbClr val="000000"/>
              </a:buClr>
              <a:buSzPct val="25000"/>
              <a:buNone/>
            </a:pPr>
            <a:r>
              <a:rPr lang="en-US" altLang="nl-NL" sz="5000" b="1" dirty="0" err="1">
                <a:latin typeface="+mn-lt"/>
                <a:ea typeface="+mn-ea"/>
                <a:sym typeface="Calibri" pitchFamily="34" charset="0"/>
              </a:rPr>
              <a:t>Fijne</a:t>
            </a:r>
            <a:r>
              <a:rPr lang="en-US" altLang="nl-NL" sz="5000" b="1" dirty="0">
                <a:latin typeface="+mn-lt"/>
                <a:ea typeface="+mn-ea"/>
                <a:sym typeface="Calibri" pitchFamily="34" charset="0"/>
              </a:rPr>
              <a:t> </a:t>
            </a:r>
            <a:r>
              <a:rPr lang="en-US" altLang="nl-NL" sz="5000" b="1" dirty="0" err="1">
                <a:latin typeface="+mn-lt"/>
                <a:ea typeface="+mn-ea"/>
                <a:sym typeface="Calibri" pitchFamily="34" charset="0"/>
              </a:rPr>
              <a:t>zondag</a:t>
            </a:r>
            <a:r>
              <a:rPr lang="en-US" altLang="nl-NL" sz="5000" b="1" dirty="0">
                <a:latin typeface="+mn-lt"/>
                <a:ea typeface="+mn-ea"/>
                <a:sym typeface="Calibri" pitchFamily="34" charset="0"/>
              </a:rPr>
              <a:t>!</a:t>
            </a:r>
          </a:p>
          <a:p>
            <a:pPr marL="114300" indent="0" algn="ctr" eaLnBrk="1" hangingPunct="1">
              <a:spcBef>
                <a:spcPct val="0"/>
              </a:spcBef>
              <a:buClr>
                <a:srgbClr val="000000"/>
              </a:buClr>
              <a:buSzPct val="25000"/>
              <a:buNone/>
            </a:pPr>
            <a:endParaRPr lang="en-US" altLang="nl-NL" sz="5000" b="1" dirty="0">
              <a:latin typeface="+mn-lt"/>
              <a:ea typeface="+mn-ea"/>
              <a:sym typeface="Calibri" pitchFamily="34" charset="0"/>
            </a:endParaRPr>
          </a:p>
          <a:p>
            <a:pPr marL="114300" indent="0" algn="ctr" eaLnBrk="1" hangingPunct="1">
              <a:spcBef>
                <a:spcPct val="0"/>
              </a:spcBef>
              <a:buClr>
                <a:srgbClr val="000000"/>
              </a:buClr>
              <a:buSzPct val="25000"/>
              <a:buNone/>
            </a:pPr>
            <a:endParaRPr lang="en-US" altLang="nl-NL" sz="5000" b="1" dirty="0">
              <a:latin typeface="+mn-lt"/>
              <a:ea typeface="+mn-ea"/>
              <a:sym typeface="Calibri" pitchFamily="34" charset="0"/>
            </a:endParaRPr>
          </a:p>
          <a:p>
            <a:pPr marL="114300" indent="0" algn="ctr" eaLnBrk="1" hangingPunct="1">
              <a:spcBef>
                <a:spcPct val="0"/>
              </a:spcBef>
              <a:buClr>
                <a:srgbClr val="000000"/>
              </a:buClr>
              <a:buSzPct val="25000"/>
              <a:buNone/>
            </a:pPr>
            <a:r>
              <a:rPr lang="en-US" altLang="nl-NL" sz="3600" dirty="0">
                <a:latin typeface="+mn-lt"/>
                <a:ea typeface="+mn-ea"/>
                <a:sym typeface="Calibri" pitchFamily="34" charset="0"/>
              </a:rPr>
              <a:t>Voor de </a:t>
            </a:r>
            <a:r>
              <a:rPr lang="en-US" altLang="nl-NL" sz="3600" dirty="0" err="1">
                <a:latin typeface="+mn-lt"/>
                <a:ea typeface="+mn-ea"/>
                <a:sym typeface="Calibri" pitchFamily="34" charset="0"/>
              </a:rPr>
              <a:t>tieners</a:t>
            </a:r>
            <a:r>
              <a:rPr lang="en-US" altLang="nl-NL" sz="3600" dirty="0">
                <a:latin typeface="+mn-lt"/>
                <a:ea typeface="+mn-ea"/>
                <a:sym typeface="Calibri" pitchFamily="34" charset="0"/>
              </a:rPr>
              <a:t> is er nu </a:t>
            </a:r>
            <a:r>
              <a:rPr lang="en-US" altLang="nl-NL" sz="3600" dirty="0" err="1">
                <a:latin typeface="+mn-lt"/>
                <a:ea typeface="+mn-ea"/>
                <a:sym typeface="Calibri" pitchFamily="34" charset="0"/>
              </a:rPr>
              <a:t>een</a:t>
            </a:r>
            <a:r>
              <a:rPr lang="en-US" altLang="nl-NL" sz="3600" dirty="0">
                <a:latin typeface="+mn-lt"/>
                <a:ea typeface="+mn-ea"/>
                <a:sym typeface="Calibri" pitchFamily="34" charset="0"/>
              </a:rPr>
              <a:t> </a:t>
            </a:r>
            <a:r>
              <a:rPr lang="en-US" altLang="nl-NL" sz="3600" dirty="0" err="1">
                <a:latin typeface="+mn-lt"/>
                <a:ea typeface="+mn-ea"/>
                <a:sym typeface="Calibri" pitchFamily="34" charset="0"/>
              </a:rPr>
              <a:t>leuke</a:t>
            </a:r>
            <a:r>
              <a:rPr lang="en-US" altLang="nl-NL" sz="3600" dirty="0">
                <a:latin typeface="+mn-lt"/>
                <a:ea typeface="+mn-ea"/>
                <a:sym typeface="Calibri" pitchFamily="34" charset="0"/>
              </a:rPr>
              <a:t> </a:t>
            </a:r>
            <a:r>
              <a:rPr lang="en-US" altLang="nl-NL" sz="3600" dirty="0" err="1">
                <a:latin typeface="+mn-lt"/>
                <a:ea typeface="+mn-ea"/>
                <a:sym typeface="Calibri" pitchFamily="34" charset="0"/>
              </a:rPr>
              <a:t>activiteit</a:t>
            </a:r>
            <a:r>
              <a:rPr lang="en-US" altLang="nl-NL" sz="3600" dirty="0">
                <a:latin typeface="+mn-lt"/>
                <a:ea typeface="+mn-ea"/>
                <a:sym typeface="Calibri" pitchFamily="34" charset="0"/>
              </a:rPr>
              <a:t> (tot </a:t>
            </a:r>
            <a:r>
              <a:rPr lang="en-US" altLang="nl-NL" sz="3600" dirty="0" err="1">
                <a:latin typeface="+mn-lt"/>
                <a:ea typeface="+mn-ea"/>
                <a:sym typeface="Calibri" pitchFamily="34" charset="0"/>
              </a:rPr>
              <a:t>ongeveer</a:t>
            </a:r>
            <a:r>
              <a:rPr lang="en-US" altLang="nl-NL" sz="3600" dirty="0">
                <a:latin typeface="+mn-lt"/>
                <a:ea typeface="+mn-ea"/>
                <a:sym typeface="Calibri" pitchFamily="34" charset="0"/>
              </a:rPr>
              <a:t> 20.00 </a:t>
            </a:r>
            <a:r>
              <a:rPr lang="en-US" altLang="nl-NL" sz="3600" dirty="0" err="1">
                <a:latin typeface="+mn-lt"/>
                <a:ea typeface="+mn-ea"/>
                <a:sym typeface="Calibri" pitchFamily="34" charset="0"/>
              </a:rPr>
              <a:t>uur</a:t>
            </a:r>
            <a:r>
              <a:rPr lang="en-US" altLang="nl-NL" sz="3600" dirty="0">
                <a:latin typeface="+mn-lt"/>
                <a:ea typeface="+mn-ea"/>
                <a:sym typeface="Calibri" pitchFamily="34" charset="0"/>
              </a:rPr>
              <a:t>) </a:t>
            </a:r>
          </a:p>
          <a:p>
            <a:pPr marL="114300" indent="0" algn="ctr" eaLnBrk="1" hangingPunct="1">
              <a:spcBef>
                <a:spcPct val="0"/>
              </a:spcBef>
              <a:buClr>
                <a:srgbClr val="000000"/>
              </a:buClr>
              <a:buSzPct val="25000"/>
              <a:buNone/>
            </a:pPr>
            <a:r>
              <a:rPr lang="en-US" altLang="nl-NL" sz="3600" dirty="0">
                <a:latin typeface="+mn-lt"/>
                <a:ea typeface="+mn-ea"/>
                <a:sym typeface="Wingdings" pitchFamily="2" charset="2"/>
              </a:rPr>
              <a:t></a:t>
            </a:r>
            <a:endParaRPr lang="en-US" altLang="nl-NL" sz="3600" dirty="0">
              <a:latin typeface="+mn-lt"/>
              <a:ea typeface="+mn-ea"/>
              <a:sym typeface="Calibri" pitchFamily="34" charset="0"/>
            </a:endParaRPr>
          </a:p>
        </p:txBody>
      </p:sp>
    </p:spTree>
    <p:extLst>
      <p:ext uri="{BB962C8B-B14F-4D97-AF65-F5344CB8AC3E}">
        <p14:creationId xmlns:p14="http://schemas.microsoft.com/office/powerpoint/2010/main" val="471771824"/>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kaart&#10;&#10;Automatisch gegenereerde beschrijving">
            <a:extLst>
              <a:ext uri="{FF2B5EF4-FFF2-40B4-BE49-F238E27FC236}">
                <a16:creationId xmlns:a16="http://schemas.microsoft.com/office/drawing/2014/main" id="{11A07DF2-9B06-2446-1F97-53354102E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80FDF110-7A53-F36C-5C5D-E8040EF3EDC9}"/>
              </a:ext>
            </a:extLst>
          </p:cNvPr>
          <p:cNvSpPr txBox="1"/>
          <p:nvPr/>
        </p:nvSpPr>
        <p:spPr>
          <a:xfrm>
            <a:off x="1088572" y="1861457"/>
            <a:ext cx="696685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dirty="0">
                <a:cs typeface="Segoe UI"/>
              </a:rPr>
              <a:t>Heilig, heilig, heilig is de Heer. </a:t>
            </a:r>
            <a:br>
              <a:rPr lang="nl-NL" sz="3600" dirty="0">
                <a:cs typeface="Segoe UI"/>
              </a:rPr>
            </a:br>
            <a:r>
              <a:rPr lang="nl-NL" sz="3600" dirty="0">
                <a:cs typeface="Segoe UI"/>
              </a:rPr>
              <a:t>Jezus is Koning,  </a:t>
            </a:r>
          </a:p>
          <a:p>
            <a:r>
              <a:rPr lang="nl-NL" sz="3600" dirty="0">
                <a:cs typeface="Segoe UI"/>
              </a:rPr>
              <a:t>breng hulde, geef Hem eer. </a:t>
            </a:r>
          </a:p>
        </p:txBody>
      </p:sp>
    </p:spTree>
    <p:extLst>
      <p:ext uri="{BB962C8B-B14F-4D97-AF65-F5344CB8AC3E}">
        <p14:creationId xmlns:p14="http://schemas.microsoft.com/office/powerpoint/2010/main" val="363854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Afbeelding met kaart&#10;&#10;Automatisch gegenereerde beschrijving">
            <a:extLst>
              <a:ext uri="{FF2B5EF4-FFF2-40B4-BE49-F238E27FC236}">
                <a16:creationId xmlns:a16="http://schemas.microsoft.com/office/drawing/2014/main" id="{11A07DF2-9B06-2446-1F97-53354102E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53088"/>
            <a:ext cx="1981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80FDF110-7A53-F36C-5C5D-E8040EF3EDC9}"/>
              </a:ext>
            </a:extLst>
          </p:cNvPr>
          <p:cNvSpPr txBox="1"/>
          <p:nvPr/>
        </p:nvSpPr>
        <p:spPr>
          <a:xfrm>
            <a:off x="1088572" y="1861457"/>
            <a:ext cx="696685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dirty="0">
                <a:cs typeface="Segoe UI"/>
              </a:rPr>
              <a:t>Heilig, heilig, heilig is de Heer. </a:t>
            </a:r>
            <a:br>
              <a:rPr lang="nl-NL" sz="3600" dirty="0">
                <a:cs typeface="Segoe UI"/>
              </a:rPr>
            </a:br>
            <a:r>
              <a:rPr lang="nl-NL" sz="3600" dirty="0">
                <a:cs typeface="Segoe UI"/>
              </a:rPr>
              <a:t>Jezus is Koning,  </a:t>
            </a:r>
          </a:p>
          <a:p>
            <a:r>
              <a:rPr lang="nl-NL" sz="3600" dirty="0">
                <a:cs typeface="Segoe UI"/>
              </a:rPr>
              <a:t>breng hulde, geef Hem eer. </a:t>
            </a:r>
          </a:p>
          <a:p>
            <a:endParaRPr lang="nl-NL" sz="3600" dirty="0">
              <a:cs typeface="Segoe UI"/>
            </a:endParaRPr>
          </a:p>
          <a:p>
            <a:endParaRPr lang="nl-NL" sz="3600" dirty="0">
              <a:cs typeface="Segoe UI"/>
            </a:endParaRPr>
          </a:p>
          <a:p>
            <a:r>
              <a:rPr lang="nl-NL" sz="3600" dirty="0">
                <a:cs typeface="Segoe UI"/>
              </a:rPr>
              <a:t>Jezus is Koning,  </a:t>
            </a:r>
            <a:endParaRPr lang="en-US" sz="3600" dirty="0">
              <a:cs typeface="Segoe UI"/>
            </a:endParaRPr>
          </a:p>
          <a:p>
            <a:r>
              <a:rPr lang="nl-NL" sz="3600" dirty="0">
                <a:cs typeface="Segoe UI"/>
              </a:rPr>
              <a:t>breng hulde, geef Hem eer.</a:t>
            </a:r>
            <a:endParaRPr lang="nl-NL" sz="3600" dirty="0"/>
          </a:p>
        </p:txBody>
      </p:sp>
    </p:spTree>
    <p:extLst>
      <p:ext uri="{BB962C8B-B14F-4D97-AF65-F5344CB8AC3E}">
        <p14:creationId xmlns:p14="http://schemas.microsoft.com/office/powerpoint/2010/main" val="536746809"/>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160</TotalTime>
  <Words>2709</Words>
  <Application>Microsoft Office PowerPoint</Application>
  <PresentationFormat>Diavoorstelling (4:3)</PresentationFormat>
  <Paragraphs>192</Paragraphs>
  <Slides>74</Slides>
  <Notes>2</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74</vt:i4>
      </vt:variant>
    </vt:vector>
  </HeadingPairs>
  <TitlesOfParts>
    <vt:vector size="84" baseType="lpstr">
      <vt:lpstr>Aptos</vt:lpstr>
      <vt:lpstr>Aptos Display</vt:lpstr>
      <vt:lpstr>Arial</vt:lpstr>
      <vt:lpstr>Calibri</vt:lpstr>
      <vt:lpstr>Calibri Light</vt:lpstr>
      <vt:lpstr>Open Sans</vt:lpstr>
      <vt:lpstr>Segoe UI</vt:lpstr>
      <vt:lpstr>Trebuchet MS</vt:lpstr>
      <vt:lpstr>Kantoorthema</vt:lpstr>
      <vt:lpstr>1_Kantoorthema</vt:lpstr>
      <vt:lpstr>PowerPoint-presentatie</vt:lpstr>
      <vt:lpstr>PowerPoint-presentatie</vt:lpstr>
      <vt:lpstr>Opw. 815 ‘ Vul dit huis met Uw glorie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Welkom en mededelingen</vt:lpstr>
      <vt:lpstr>Stil gebed, bemoediging en groet</vt:lpstr>
      <vt:lpstr>Opw. 767 ‘ Familie ‘ </vt:lpstr>
      <vt:lpstr>PowerPoint-presentatie</vt:lpstr>
      <vt:lpstr>PowerPoint-presentatie</vt:lpstr>
      <vt:lpstr>PowerPoint-presentatie</vt:lpstr>
      <vt:lpstr>PowerPoint-presentatie</vt:lpstr>
      <vt:lpstr>Gebed</vt:lpstr>
      <vt:lpstr>Inleiding thema  ‘Bijbel: ‘vroeger en nu’ en quiz (Menti)</vt:lpstr>
      <vt:lpstr>Opw. 592 ‘ God van Licht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Schriftlezing 2 Tim.3: 10-4: 8(BGT) ( Mara en Erlin)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Opw. 789 ‘ Oceans ‘</vt:lpstr>
      <vt:lpstr>PowerPoint-presentatie</vt:lpstr>
      <vt:lpstr>PowerPoint-presentatie</vt:lpstr>
      <vt:lpstr>PowerPoint-presentatie</vt:lpstr>
      <vt:lpstr>PowerPoint-presentatie</vt:lpstr>
      <vt:lpstr>Verkondiging ‘Bijbel: vroeger en nu’         (2 Tim 3:16 BGT) </vt:lpstr>
      <vt:lpstr>Opw. 785 ‘ Fundament ‘</vt:lpstr>
      <vt:lpstr>PowerPoint-presentatie</vt:lpstr>
      <vt:lpstr>PowerPoint-presentatie</vt:lpstr>
      <vt:lpstr>PowerPoint-presentatie</vt:lpstr>
      <vt:lpstr>PowerPoint-presentatie</vt:lpstr>
      <vt:lpstr>PowerPoint-presentatie</vt:lpstr>
      <vt:lpstr>Dankgebed en voorbeden</vt:lpstr>
      <vt:lpstr>Opw. 849 ‘ Goedheid van God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Opw. 832 ‘ Jezus overwinnaar ‘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Zegen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b</dc:creator>
  <cp:lastModifiedBy>Mariakerk Vollenhove</cp:lastModifiedBy>
  <cp:revision>2</cp:revision>
  <dcterms:created xsi:type="dcterms:W3CDTF">2025-03-14T08:27:52Z</dcterms:created>
  <dcterms:modified xsi:type="dcterms:W3CDTF">2025-03-15T10:29:34Z</dcterms:modified>
</cp:coreProperties>
</file>