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3"/>
  </p:notesMasterIdLst>
  <p:sldIdLst>
    <p:sldId id="2876" r:id="rId2"/>
    <p:sldId id="2381" r:id="rId3"/>
    <p:sldId id="2383" r:id="rId4"/>
    <p:sldId id="524" r:id="rId5"/>
    <p:sldId id="2878" r:id="rId6"/>
    <p:sldId id="2879" r:id="rId7"/>
    <p:sldId id="2880" r:id="rId8"/>
    <p:sldId id="2881" r:id="rId9"/>
    <p:sldId id="2882" r:id="rId10"/>
    <p:sldId id="350" r:id="rId11"/>
    <p:sldId id="354" r:id="rId12"/>
    <p:sldId id="351" r:id="rId13"/>
    <p:sldId id="352" r:id="rId14"/>
    <p:sldId id="353" r:id="rId15"/>
    <p:sldId id="355" r:id="rId16"/>
    <p:sldId id="356" r:id="rId17"/>
    <p:sldId id="357" r:id="rId18"/>
    <p:sldId id="2883" r:id="rId19"/>
    <p:sldId id="2884" r:id="rId20"/>
    <p:sldId id="256" r:id="rId21"/>
    <p:sldId id="260" r:id="rId22"/>
    <p:sldId id="261" r:id="rId23"/>
    <p:sldId id="257" r:id="rId24"/>
    <p:sldId id="258" r:id="rId25"/>
    <p:sldId id="259" r:id="rId26"/>
    <p:sldId id="2885" r:id="rId27"/>
    <p:sldId id="2886" r:id="rId28"/>
    <p:sldId id="2887" r:id="rId29"/>
    <p:sldId id="2888" r:id="rId30"/>
    <p:sldId id="2889" r:id="rId31"/>
    <p:sldId id="262" r:id="rId32"/>
    <p:sldId id="2890" r:id="rId33"/>
    <p:sldId id="263" r:id="rId34"/>
    <p:sldId id="265" r:id="rId35"/>
    <p:sldId id="2891" r:id="rId36"/>
    <p:sldId id="2892" r:id="rId37"/>
    <p:sldId id="2893" r:id="rId38"/>
    <p:sldId id="2894" r:id="rId39"/>
    <p:sldId id="2895" r:id="rId40"/>
    <p:sldId id="2896" r:id="rId41"/>
    <p:sldId id="2897" r:id="rId42"/>
    <p:sldId id="2898" r:id="rId43"/>
    <p:sldId id="2899" r:id="rId44"/>
    <p:sldId id="2916" r:id="rId45"/>
    <p:sldId id="2917" r:id="rId46"/>
    <p:sldId id="2918" r:id="rId47"/>
    <p:sldId id="2919" r:id="rId48"/>
    <p:sldId id="2900" r:id="rId49"/>
    <p:sldId id="270" r:id="rId50"/>
    <p:sldId id="271" r:id="rId51"/>
    <p:sldId id="275" r:id="rId52"/>
    <p:sldId id="274" r:id="rId53"/>
    <p:sldId id="272" r:id="rId54"/>
    <p:sldId id="273" r:id="rId55"/>
    <p:sldId id="276" r:id="rId56"/>
    <p:sldId id="277" r:id="rId57"/>
    <p:sldId id="2901" r:id="rId58"/>
    <p:sldId id="2902" r:id="rId59"/>
    <p:sldId id="2903" r:id="rId60"/>
    <p:sldId id="338" r:id="rId61"/>
    <p:sldId id="339" r:id="rId62"/>
    <p:sldId id="346" r:id="rId63"/>
    <p:sldId id="345" r:id="rId64"/>
    <p:sldId id="348" r:id="rId65"/>
    <p:sldId id="349" r:id="rId66"/>
    <p:sldId id="2904" r:id="rId67"/>
    <p:sldId id="2920" r:id="rId68"/>
    <p:sldId id="2921" r:id="rId69"/>
    <p:sldId id="2922" r:id="rId70"/>
    <p:sldId id="2905" r:id="rId71"/>
    <p:sldId id="2906" r:id="rId72"/>
    <p:sldId id="2913" r:id="rId73"/>
    <p:sldId id="2907" r:id="rId74"/>
    <p:sldId id="2908" r:id="rId75"/>
    <p:sldId id="2909" r:id="rId76"/>
    <p:sldId id="2910" r:id="rId77"/>
    <p:sldId id="2911" r:id="rId78"/>
    <p:sldId id="264" r:id="rId79"/>
    <p:sldId id="266" r:id="rId80"/>
    <p:sldId id="2912" r:id="rId81"/>
    <p:sldId id="2915"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385" autoAdjust="0"/>
    <p:restoredTop sz="94660"/>
  </p:normalViewPr>
  <p:slideViewPr>
    <p:cSldViewPr snapToGrid="0">
      <p:cViewPr varScale="1">
        <p:scale>
          <a:sx n="68" d="100"/>
          <a:sy n="68" d="100"/>
        </p:scale>
        <p:origin x="84"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2F102A-BA65-466C-8B0A-11B639A53C54}" type="datetimeFigureOut">
              <a:rPr lang="nl-NL" smtClean="0"/>
              <a:t>15-2-2025</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958B6B-5A3E-49F5-8227-05D9A71820A9}" type="slidenum">
              <a:rPr lang="nl-NL" smtClean="0"/>
              <a:t>‹nr.›</a:t>
            </a:fld>
            <a:endParaRPr lang="nl-NL"/>
          </a:p>
        </p:txBody>
      </p:sp>
    </p:spTree>
    <p:extLst>
      <p:ext uri="{BB962C8B-B14F-4D97-AF65-F5344CB8AC3E}">
        <p14:creationId xmlns:p14="http://schemas.microsoft.com/office/powerpoint/2010/main" val="2245344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28C2F17-7221-7F10-09AF-BA9F072DCA27}"/>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D9C37EFB-A9C2-50C0-F66A-AE8B7B29B944}"/>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C7E265BD-C2E3-A8D6-62B1-8841544082A7}"/>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59667597-472A-3685-472F-D02C90B6517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21399B1C-DBFE-C310-C0E9-441CAEDC417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A61DDD95-57CA-4C31-F474-F8FBCA1F01C6}"/>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2752069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28C2F17-7221-7F10-09AF-BA9F072DCA27}"/>
            </a:ext>
          </a:extLst>
        </p:cNvPr>
        <p:cNvGrpSpPr/>
        <p:nvPr/>
      </p:nvGrpSpPr>
      <p:grpSpPr>
        <a:xfrm>
          <a:off x="0" y="0"/>
          <a:ext cx="0" cy="0"/>
          <a:chOff x="0" y="0"/>
          <a:chExt cx="0" cy="0"/>
        </a:xfrm>
      </p:grpSpPr>
      <p:sp>
        <p:nvSpPr>
          <p:cNvPr id="99330" name="Shape 82">
            <a:extLst>
              <a:ext uri="{FF2B5EF4-FFF2-40B4-BE49-F238E27FC236}">
                <a16:creationId xmlns:a16="http://schemas.microsoft.com/office/drawing/2014/main" id="{D9C37EFB-A9C2-50C0-F66A-AE8B7B29B944}"/>
              </a:ext>
            </a:extLst>
          </p:cNvPr>
          <p:cNvSpPr txBox="1">
            <a:spLocks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1" name="Shape 83">
            <a:extLst>
              <a:ext uri="{FF2B5EF4-FFF2-40B4-BE49-F238E27FC236}">
                <a16:creationId xmlns:a16="http://schemas.microsoft.com/office/drawing/2014/main" id="{C7E265BD-C2E3-A8D6-62B1-8841544082A7}"/>
              </a:ext>
            </a:extLst>
          </p:cNvPr>
          <p:cNvSpPr>
            <a:spLocks noGrp="1" noRot="1" noChangeAspect="1" noTextEdit="1"/>
          </p:cNvSpPr>
          <p:nvPr>
            <p:ph type="sldImg" idx="2"/>
          </p:nvPr>
        </p:nvSpPr>
        <p:spPr bwMode="auto">
          <a:custGeom>
            <a:avLst/>
            <a:gdLst>
              <a:gd name="T0" fmla="*/ 0 w 120000"/>
              <a:gd name="T1" fmla="*/ 0 h 120000"/>
              <a:gd name="T2" fmla="*/ 2147483647 w 120000"/>
              <a:gd name="T3" fmla="*/ 0 h 120000"/>
              <a:gd name="T4" fmla="*/ 2147483647 w 120000"/>
              <a:gd name="T5" fmla="*/ 2147483647 h 120000"/>
              <a:gd name="T6" fmla="*/ 0 w 120000"/>
              <a:gd name="T7" fmla="*/ 2147483647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solidFill>
            <a:srgbClr val="FFFFFF"/>
          </a:solidFill>
          <a:ln w="9525">
            <a:noFill/>
          </a:ln>
          <a:extLst>
            <a:ext uri="{91240B29-F687-4f45-9708-019B960494DF}">
              <a14:hiddenLine xmlns:a14="http://schemas.microsoft.com/office/drawing/2010/main" xmlns="" w="9525">
                <a:solidFill>
                  <a:srgbClr val="000000"/>
                </a:solidFill>
                <a:round/>
                <a:headEnd/>
                <a:tailEnd/>
              </a14:hiddenLine>
            </a:ext>
          </a:extLst>
        </p:spPr>
      </p:sp>
      <p:sp>
        <p:nvSpPr>
          <p:cNvPr id="99332" name="Shape 84">
            <a:extLst>
              <a:ext uri="{FF2B5EF4-FFF2-40B4-BE49-F238E27FC236}">
                <a16:creationId xmlns:a16="http://schemas.microsoft.com/office/drawing/2014/main" id="{59667597-472A-3685-472F-D02C90B6517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endParaRPr lang="nl-NL" altLang="nl-NL" sz="1800">
              <a:solidFill>
                <a:srgbClr val="000000"/>
              </a:solidFill>
              <a:sym typeface="Arial" pitchFamily="34" charset="0"/>
            </a:endParaRPr>
          </a:p>
        </p:txBody>
      </p:sp>
      <p:sp>
        <p:nvSpPr>
          <p:cNvPr id="99333" name="Shape 85">
            <a:extLst>
              <a:ext uri="{FF2B5EF4-FFF2-40B4-BE49-F238E27FC236}">
                <a16:creationId xmlns:a16="http://schemas.microsoft.com/office/drawing/2014/main" id="{21399B1C-DBFE-C310-C0E9-441CAEDC417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000" tIns="46800" rIns="90000" bIns="46800"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eaLnBrk="1" hangingPunct="1">
              <a:spcBef>
                <a:spcPct val="0"/>
              </a:spcBef>
              <a:buClr>
                <a:srgbClr val="000000"/>
              </a:buClr>
              <a:buSzPct val="25000"/>
              <a:buFont typeface="Calibri" pitchFamily="34" charset="0"/>
              <a:buNone/>
            </a:pPr>
            <a:r>
              <a:rPr lang="en-US" altLang="nl-NL">
                <a:solidFill>
                  <a:srgbClr val="000000"/>
                </a:solidFill>
                <a:sym typeface="Calibri" pitchFamily="34" charset="0"/>
              </a:rPr>
              <a:t>*</a:t>
            </a:r>
          </a:p>
        </p:txBody>
      </p:sp>
      <p:sp>
        <p:nvSpPr>
          <p:cNvPr id="99334" name="Shape 86">
            <a:extLst>
              <a:ext uri="{FF2B5EF4-FFF2-40B4-BE49-F238E27FC236}">
                <a16:creationId xmlns:a16="http://schemas.microsoft.com/office/drawing/2014/main" id="{A61DDD95-57CA-4C31-F474-F8FBCA1F01C6}"/>
              </a:ext>
            </a:extLst>
          </p:cNvPr>
          <p:cNvSpPr>
            <a:spLocks noGrp="1"/>
          </p:cNvSpPr>
          <p:nvPr>
            <p:ph type="body" idx="1"/>
          </p:nvPr>
        </p:nvSpPr>
        <p:spPr bwMode="auto">
          <a:xfrm>
            <a:off x="685800" y="4343400"/>
            <a:ext cx="5484813" cy="41132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5" tIns="91425" rIns="91425" bIns="91425" numCol="1" anchor="ctr" anchorCtr="0" compatLnSpc="1">
            <a:prstTxWarp prst="textNoShape">
              <a:avLst/>
            </a:prstTxWarp>
          </a:bodyPr>
          <a:lstStyle/>
          <a:p>
            <a:pPr eaLnBrk="1" hangingPunct="1">
              <a:spcBef>
                <a:spcPct val="0"/>
              </a:spcBef>
            </a:pPr>
            <a:endParaRPr lang="nl-NL" altLang="nl-NL"/>
          </a:p>
        </p:txBody>
      </p:sp>
    </p:spTree>
    <p:extLst>
      <p:ext uri="{BB962C8B-B14F-4D97-AF65-F5344CB8AC3E}">
        <p14:creationId xmlns:p14="http://schemas.microsoft.com/office/powerpoint/2010/main" val="3463934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jdelijke aanduiding voor dia-afbeelding 1">
            <a:extLst>
              <a:ext uri="{FF2B5EF4-FFF2-40B4-BE49-F238E27FC236}">
                <a16:creationId xmlns:a16="http://schemas.microsoft.com/office/drawing/2014/main" id="{AA8BEF54-9CC6-4E31-9AB7-4B958EB213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Tijdelijke aanduiding voor notities 2">
            <a:extLst>
              <a:ext uri="{FF2B5EF4-FFF2-40B4-BE49-F238E27FC236}">
                <a16:creationId xmlns:a16="http://schemas.microsoft.com/office/drawing/2014/main" id="{133EEFF7-18DB-4C29-9DBB-60F3A0EA6E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4100" name="Tijdelijke aanduiding voor dianummer 3">
            <a:extLst>
              <a:ext uri="{FF2B5EF4-FFF2-40B4-BE49-F238E27FC236}">
                <a16:creationId xmlns:a16="http://schemas.microsoft.com/office/drawing/2014/main" id="{4DF35F7A-9588-4911-BDD4-5A28AEEF4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5BED64-980C-47D5-94C0-24D25C00488A}" type="slidenum">
              <a:rPr lang="nl-NL" altLang="nl-NL">
                <a:latin typeface="Times New Roman" panose="02020603050405020304" pitchFamily="18" charset="0"/>
              </a:rPr>
              <a:pPr>
                <a:spcBef>
                  <a:spcPct val="0"/>
                </a:spcBef>
              </a:pPr>
              <a:t>38</a:t>
            </a:fld>
            <a:endParaRPr lang="nl-NL" altLang="nl-N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jdelijke aanduiding voor dia-afbeelding 1">
            <a:extLst>
              <a:ext uri="{FF2B5EF4-FFF2-40B4-BE49-F238E27FC236}">
                <a16:creationId xmlns:a16="http://schemas.microsoft.com/office/drawing/2014/main" id="{0F8630AA-44B0-4917-8C37-4BAB6F9C95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Tijdelijke aanduiding voor notities 2">
            <a:extLst>
              <a:ext uri="{FF2B5EF4-FFF2-40B4-BE49-F238E27FC236}">
                <a16:creationId xmlns:a16="http://schemas.microsoft.com/office/drawing/2014/main" id="{480A7F21-B7E3-49FC-8781-086AF6A2D9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6148" name="Tijdelijke aanduiding voor dianummer 3">
            <a:extLst>
              <a:ext uri="{FF2B5EF4-FFF2-40B4-BE49-F238E27FC236}">
                <a16:creationId xmlns:a16="http://schemas.microsoft.com/office/drawing/2014/main" id="{39D30300-DA5A-4030-A76D-658C632313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3883488-AAEA-466C-BD95-C1F6AD1758E0}" type="slidenum">
              <a:rPr lang="nl-NL" altLang="nl-NL">
                <a:latin typeface="Times New Roman" panose="02020603050405020304" pitchFamily="18" charset="0"/>
              </a:rPr>
              <a:pPr>
                <a:spcBef>
                  <a:spcPct val="0"/>
                </a:spcBef>
              </a:pPr>
              <a:t>39</a:t>
            </a:fld>
            <a:endParaRPr lang="nl-NL" altLang="nl-N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jdelijke aanduiding voor dia-afbeelding 1">
            <a:extLst>
              <a:ext uri="{FF2B5EF4-FFF2-40B4-BE49-F238E27FC236}">
                <a16:creationId xmlns:a16="http://schemas.microsoft.com/office/drawing/2014/main" id="{C6A87800-F5CA-4F3C-AD6B-1488C8AE52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Tijdelijke aanduiding voor notities 2">
            <a:extLst>
              <a:ext uri="{FF2B5EF4-FFF2-40B4-BE49-F238E27FC236}">
                <a16:creationId xmlns:a16="http://schemas.microsoft.com/office/drawing/2014/main" id="{CF0D915E-1218-4D8B-BE14-7679D04A4B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nl-NL" altLang="nl-NL"/>
          </a:p>
        </p:txBody>
      </p:sp>
      <p:sp>
        <p:nvSpPr>
          <p:cNvPr id="8196" name="Tijdelijke aanduiding voor dianummer 3">
            <a:extLst>
              <a:ext uri="{FF2B5EF4-FFF2-40B4-BE49-F238E27FC236}">
                <a16:creationId xmlns:a16="http://schemas.microsoft.com/office/drawing/2014/main" id="{8A64564D-EED8-46F0-83B6-37A09E2141C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476C4D-D2A2-4438-88D0-9F3E7F808A94}" type="slidenum">
              <a:rPr lang="nl-NL" altLang="nl-NL">
                <a:latin typeface="Times New Roman" panose="02020603050405020304" pitchFamily="18" charset="0"/>
              </a:rPr>
              <a:pPr>
                <a:spcBef>
                  <a:spcPct val="0"/>
                </a:spcBef>
              </a:pPr>
              <a:t>40</a:t>
            </a:fld>
            <a:endParaRPr lang="nl-NL" altLang="nl-N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15-2-2025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56780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15-2-2025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455728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15-2-2025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0072070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48B3D0-8028-4093-BFCB-F935C4FD7C56}"/>
              </a:ext>
            </a:extLst>
          </p:cNvPr>
          <p:cNvSpPr>
            <a:spLocks noGrp="1"/>
          </p:cNvSpPr>
          <p:nvPr>
            <p:ph type="title"/>
          </p:nvPr>
        </p:nvSpPr>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FCA7CA8D-FABC-4EA3-851C-6E91CE55309E}"/>
              </a:ext>
            </a:extLst>
          </p:cNvPr>
          <p:cNvSpPr>
            <a:spLocks noGrp="1"/>
          </p:cNvSpPr>
          <p:nvPr>
            <p:ph type="body"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9AFC39D-7289-4416-872B-F7EAC3B94E09}"/>
              </a:ext>
            </a:extLst>
          </p:cNvPr>
          <p:cNvSpPr>
            <a:spLocks noGrp="1"/>
          </p:cNvSpPr>
          <p:nvPr>
            <p:ph type="dt" sz="half" idx="10"/>
          </p:nvPr>
        </p:nvSpPr>
        <p:spPr/>
        <p:txBody>
          <a:bodyPr/>
          <a:lstStyle/>
          <a:p>
            <a:fld id="{BE0EFFB2-3961-4BDA-8898-DCA4D31B45A6}" type="datetimeFigureOut">
              <a:rPr lang="nl-NL" smtClean="0"/>
              <a:t>15-2-2025</a:t>
            </a:fld>
            <a:endParaRPr lang="nl-NL"/>
          </a:p>
        </p:txBody>
      </p:sp>
      <p:sp>
        <p:nvSpPr>
          <p:cNvPr id="5" name="Tijdelijke aanduiding voor voettekst 4">
            <a:extLst>
              <a:ext uri="{FF2B5EF4-FFF2-40B4-BE49-F238E27FC236}">
                <a16:creationId xmlns:a16="http://schemas.microsoft.com/office/drawing/2014/main" id="{6F08DA97-AF83-415E-9161-FEB9861402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13B9412-D864-42B6-B171-591808B329F4}"/>
              </a:ext>
            </a:extLst>
          </p:cNvPr>
          <p:cNvSpPr>
            <a:spLocks noGrp="1"/>
          </p:cNvSpPr>
          <p:nvPr>
            <p:ph type="sldNum" sz="quarter" idx="12"/>
          </p:nvPr>
        </p:nvSpPr>
        <p:spPr/>
        <p:txBody>
          <a:bodyPr/>
          <a:lstStyle/>
          <a:p>
            <a:fld id="{BC7E3F6B-80C2-4F1C-8CBF-34D0F9677979}" type="slidenum">
              <a:rPr lang="nl-NL" smtClean="0"/>
              <a:t>‹nr.›</a:t>
            </a:fld>
            <a:endParaRPr lang="nl-NL"/>
          </a:p>
        </p:txBody>
      </p:sp>
    </p:spTree>
    <p:extLst>
      <p:ext uri="{BB962C8B-B14F-4D97-AF65-F5344CB8AC3E}">
        <p14:creationId xmlns:p14="http://schemas.microsoft.com/office/powerpoint/2010/main" val="30944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071CF491-1BF7-4E90-B06F-CDFB945B5A35}" type="datetimeFigureOut">
              <a:rPr lang="nl-NL" smtClean="0"/>
              <a:t>15-2-2025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913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071CF491-1BF7-4E90-B06F-CDFB945B5A35}" type="datetimeFigureOut">
              <a:rPr lang="nl-NL" smtClean="0"/>
              <a:t>15-2-2025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514082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071CF491-1BF7-4E90-B06F-CDFB945B5A35}" type="datetimeFigureOut">
              <a:rPr lang="nl-NL" smtClean="0"/>
              <a:t>15-2-2025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2769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29842" y="2505075"/>
            <a:ext cx="3868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4629150" y="2505075"/>
            <a:ext cx="3887391"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071CF491-1BF7-4E90-B06F-CDFB945B5A35}" type="datetimeFigureOut">
              <a:rPr lang="nl-NL" smtClean="0"/>
              <a:t>15-2-2025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2707159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071CF491-1BF7-4E90-B06F-CDFB945B5A35}" type="datetimeFigureOut">
              <a:rPr lang="nl-NL" smtClean="0"/>
              <a:t>15-2-2025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70035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CF491-1BF7-4E90-B06F-CDFB945B5A35}" type="datetimeFigureOut">
              <a:rPr lang="nl-NL" smtClean="0"/>
              <a:t>15-2-2025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69346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1CF491-1BF7-4E90-B06F-CDFB945B5A35}" type="datetimeFigureOut">
              <a:rPr lang="nl-NL" smtClean="0"/>
              <a:t>15-2-2025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4206980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071CF491-1BF7-4E90-B06F-CDFB945B5A35}" type="datetimeFigureOut">
              <a:rPr lang="nl-NL" smtClean="0"/>
              <a:t>15-2-2025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376CF7FD-E398-47E9-9CDE-C7A036586034}" type="slidenum">
              <a:rPr lang="nl-NL" smtClean="0"/>
              <a:t>‹nr.›</a:t>
            </a:fld>
            <a:endParaRPr lang="nl-NL"/>
          </a:p>
        </p:txBody>
      </p:sp>
    </p:spTree>
    <p:extLst>
      <p:ext uri="{BB962C8B-B14F-4D97-AF65-F5344CB8AC3E}">
        <p14:creationId xmlns:p14="http://schemas.microsoft.com/office/powerpoint/2010/main" val="3642007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1CF491-1BF7-4E90-B06F-CDFB945B5A35}" type="datetimeFigureOut">
              <a:rPr lang="nl-NL" smtClean="0"/>
              <a:t>15-2-2025</a:t>
            </a:fld>
            <a:endParaRPr lang="nl-NL"/>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CF7FD-E398-47E9-9CDE-C7A036586034}" type="slidenum">
              <a:rPr lang="nl-NL" smtClean="0"/>
              <a:t>‹nr.›</a:t>
            </a:fld>
            <a:endParaRPr lang="nl-NL"/>
          </a:p>
        </p:txBody>
      </p:sp>
    </p:spTree>
    <p:extLst>
      <p:ext uri="{BB962C8B-B14F-4D97-AF65-F5344CB8AC3E}">
        <p14:creationId xmlns:p14="http://schemas.microsoft.com/office/powerpoint/2010/main" val="36929997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mailto:caruitenbeek@hervormdvollenhove.n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package" Target="../embeddings/Microsoft_PowerPoint_Presentation.pptx"/><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pxhere.com/nl/photo/706641"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6054-05EA-5AA7-944D-451A3407EA85}"/>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0DE58646-EEAC-6C9C-FA9A-70844500F94D}"/>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583BD13E-CBEF-ED7F-740C-46BA63B0A2B4}"/>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Voorganger</a:t>
            </a:r>
            <a:r>
              <a:rPr lang="en-US" altLang="nl-NL" sz="3600" b="1" dirty="0">
                <a:solidFill>
                  <a:srgbClr val="000000"/>
                </a:solidFill>
                <a:sym typeface="Calibri" pitchFamily="34" charset="0"/>
              </a:rPr>
              <a:t>:</a:t>
            </a:r>
            <a:r>
              <a:rPr lang="en-US" altLang="nl-NL" sz="3600" i="1" dirty="0">
                <a:solidFill>
                  <a:srgbClr val="000000"/>
                </a:solidFill>
                <a:sym typeface="Calibri" pitchFamily="34" charset="0"/>
              </a:rPr>
              <a:t> </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Ds. </a:t>
            </a:r>
            <a:r>
              <a:rPr lang="en-US" altLang="nl-NL" sz="3600" dirty="0" err="1">
                <a:solidFill>
                  <a:srgbClr val="000000"/>
                </a:solidFill>
                <a:sym typeface="Calibri" pitchFamily="34" charset="0"/>
              </a:rPr>
              <a:t>Douwe</a:t>
            </a:r>
            <a:r>
              <a:rPr lang="en-US" altLang="nl-NL" sz="3600" dirty="0">
                <a:solidFill>
                  <a:srgbClr val="000000"/>
                </a:solidFill>
                <a:sym typeface="Calibri" pitchFamily="34" charset="0"/>
              </a:rPr>
              <a:t> </a:t>
            </a:r>
            <a:r>
              <a:rPr lang="en-US" altLang="nl-NL" sz="3600" dirty="0" err="1">
                <a:solidFill>
                  <a:srgbClr val="000000"/>
                </a:solidFill>
                <a:sym typeface="Calibri" pitchFamily="34" charset="0"/>
              </a:rPr>
              <a:t>Wijmenga</a:t>
            </a:r>
            <a:endParaRPr lang="en-US" altLang="nl-NL" sz="3600" dirty="0">
              <a:solidFill>
                <a:srgbClr val="000000"/>
              </a:solidFill>
              <a:sym typeface="Calibri" pitchFamily="34" charset="0"/>
            </a:endParaRP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Ouderling</a:t>
            </a:r>
            <a:r>
              <a:rPr lang="en-US" altLang="nl-NL" sz="3600" b="1" dirty="0">
                <a:solidFill>
                  <a:srgbClr val="000000"/>
                </a:solidFill>
                <a:sym typeface="Calibri" pitchFamily="34" charset="0"/>
              </a:rPr>
              <a:t> van </a:t>
            </a:r>
            <a:r>
              <a:rPr lang="en-US" altLang="nl-NL" sz="3600" b="1" dirty="0" err="1">
                <a:solidFill>
                  <a:srgbClr val="000000"/>
                </a:solidFill>
                <a:sym typeface="Calibri" pitchFamily="34" charset="0"/>
              </a:rPr>
              <a:t>dienst</a:t>
            </a:r>
            <a:r>
              <a:rPr lang="en-US" altLang="nl-NL" sz="3600" b="1" dirty="0">
                <a:solidFill>
                  <a:srgbClr val="000000"/>
                </a:solidFill>
                <a:sym typeface="Calibri" pitchFamily="34" charset="0"/>
              </a:rPr>
              <a:t>:</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Esther </a:t>
            </a:r>
            <a:r>
              <a:rPr lang="en-US" altLang="nl-NL" sz="3600" dirty="0" err="1">
                <a:solidFill>
                  <a:srgbClr val="000000"/>
                </a:solidFill>
                <a:sym typeface="Calibri" pitchFamily="34" charset="0"/>
              </a:rPr>
              <a:t>Haasjes</a:t>
            </a:r>
            <a:endParaRPr lang="en-US" altLang="nl-NL" sz="3600"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Organist:</a:t>
            </a:r>
          </a:p>
          <a:p>
            <a:pPr eaLnBrk="1" hangingPunct="1">
              <a:spcBef>
                <a:spcPts val="900"/>
              </a:spcBef>
              <a:buClr>
                <a:srgbClr val="000000"/>
              </a:buClr>
              <a:buSzPct val="25000"/>
              <a:buFont typeface="Calibri" pitchFamily="34" charset="0"/>
              <a:buNone/>
            </a:pPr>
            <a:r>
              <a:rPr lang="en-US" altLang="nl-NL" sz="3600" dirty="0">
                <a:solidFill>
                  <a:srgbClr val="000000"/>
                </a:solidFill>
                <a:sym typeface="Calibri" pitchFamily="34" charset="0"/>
              </a:rPr>
              <a:t>	Johan </a:t>
            </a:r>
            <a:r>
              <a:rPr lang="en-US" altLang="nl-NL" sz="3600" dirty="0" err="1">
                <a:solidFill>
                  <a:srgbClr val="000000"/>
                </a:solidFill>
                <a:sym typeface="Calibri" pitchFamily="34" charset="0"/>
              </a:rPr>
              <a:t>Bredewout</a:t>
            </a:r>
            <a:endParaRPr lang="en-US" altLang="nl-NL" sz="3600"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Schriftlezing</a:t>
            </a:r>
            <a:r>
              <a:rPr lang="en-US" altLang="nl-NL" sz="3600"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Lucas 6:17-26</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a:extLst>
              <a:ext uri="{FF2B5EF4-FFF2-40B4-BE49-F238E27FC236}">
                <a16:creationId xmlns:a16="http://schemas.microsoft.com/office/drawing/2014/main" id="{F6376A2A-EA54-3911-DAC6-D15A21609A1E}"/>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BE47263E-7020-E58A-AF21-0A9CE7EE2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6326041"/>
      </p:ext>
    </p:extLst>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vak 2"/>
          <p:cNvSpPr txBox="1"/>
          <p:nvPr/>
        </p:nvSpPr>
        <p:spPr>
          <a:xfrm>
            <a:off x="1527586" y="258184"/>
            <a:ext cx="3108960" cy="523220"/>
          </a:xfrm>
          <a:prstGeom prst="rect">
            <a:avLst/>
          </a:prstGeom>
          <a:noFill/>
        </p:spPr>
        <p:txBody>
          <a:bodyPr wrap="square" rtlCol="0">
            <a:spAutoFit/>
          </a:bodyPr>
          <a:lstStyle/>
          <a:p>
            <a:r>
              <a:rPr lang="nl-NL" sz="2800" b="1"/>
              <a:t>NLB 905</a:t>
            </a:r>
          </a:p>
        </p:txBody>
      </p:sp>
    </p:spTree>
    <p:extLst>
      <p:ext uri="{BB962C8B-B14F-4D97-AF65-F5344CB8AC3E}">
        <p14:creationId xmlns:p14="http://schemas.microsoft.com/office/powerpoint/2010/main" val="4214266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71930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3369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87260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721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5376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14115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2278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DDC412-3FD3-457C-949C-C8B7B4E68F13}"/>
              </a:ext>
            </a:extLst>
          </p:cNvPr>
          <p:cNvSpPr>
            <a:spLocks noGrp="1"/>
          </p:cNvSpPr>
          <p:nvPr>
            <p:ph type="title"/>
          </p:nvPr>
        </p:nvSpPr>
        <p:spPr/>
        <p:txBody>
          <a:bodyPr>
            <a:normAutofit/>
          </a:bodyPr>
          <a:lstStyle/>
          <a:p>
            <a:r>
              <a:rPr lang="nl-NL" sz="3600" b="1" dirty="0">
                <a:latin typeface="+mn-lt"/>
              </a:rPr>
              <a:t>Welkom, mededelingen</a:t>
            </a:r>
          </a:p>
        </p:txBody>
      </p:sp>
      <p:sp>
        <p:nvSpPr>
          <p:cNvPr id="3" name="Tijdelijke aanduiding voor inhoud 2">
            <a:extLst>
              <a:ext uri="{FF2B5EF4-FFF2-40B4-BE49-F238E27FC236}">
                <a16:creationId xmlns:a16="http://schemas.microsoft.com/office/drawing/2014/main" id="{6CE7BC66-DE01-4B95-BCC9-3D5E4EE9463F}"/>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22583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FA5902-0CAF-4C93-91F0-C203650282C9}"/>
              </a:ext>
            </a:extLst>
          </p:cNvPr>
          <p:cNvSpPr>
            <a:spLocks noGrp="1"/>
          </p:cNvSpPr>
          <p:nvPr>
            <p:ph type="title"/>
          </p:nvPr>
        </p:nvSpPr>
        <p:spPr/>
        <p:txBody>
          <a:bodyPr>
            <a:normAutofit/>
          </a:bodyPr>
          <a:lstStyle/>
          <a:p>
            <a:r>
              <a:rPr lang="nl-NL" sz="3600" b="1" dirty="0">
                <a:latin typeface="+mn-lt"/>
              </a:rPr>
              <a:t>Intochtslied NLB 122 “Hoe sprong mijn hart hoog op in mij”</a:t>
            </a:r>
          </a:p>
        </p:txBody>
      </p:sp>
      <p:sp>
        <p:nvSpPr>
          <p:cNvPr id="3" name="Tijdelijke aanduiding voor inhoud 2">
            <a:extLst>
              <a:ext uri="{FF2B5EF4-FFF2-40B4-BE49-F238E27FC236}">
                <a16:creationId xmlns:a16="http://schemas.microsoft.com/office/drawing/2014/main" id="{42DDDF65-08B3-4BC1-A839-7C04702AB9EB}"/>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551573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146E04A-B8DA-4D01-875D-BA0736F42682}"/>
              </a:ext>
            </a:extLst>
          </p:cNvPr>
          <p:cNvSpPr>
            <a:spLocks noGrp="1"/>
          </p:cNvSpPr>
          <p:nvPr>
            <p:ph idx="1"/>
          </p:nvPr>
        </p:nvSpPr>
        <p:spPr>
          <a:xfrm>
            <a:off x="143691" y="287384"/>
            <a:ext cx="8686801" cy="6087290"/>
          </a:xfrm>
        </p:spPr>
        <p:txBody>
          <a:bodyPr>
            <a:normAutofit fontScale="92500" lnSpcReduction="10000"/>
          </a:bodyPr>
          <a:lstStyle/>
          <a:p>
            <a:pPr marL="0" indent="0">
              <a:buNone/>
            </a:pPr>
            <a:endParaRPr lang="nl-NL" dirty="0"/>
          </a:p>
          <a:p>
            <a:pPr marL="0" indent="0">
              <a:buNone/>
            </a:pPr>
            <a:endParaRPr lang="nl-NL" dirty="0"/>
          </a:p>
          <a:p>
            <a:pPr marL="0" indent="0">
              <a:buNone/>
            </a:pPr>
            <a:endParaRPr lang="nl-NL" dirty="0"/>
          </a:p>
          <a:p>
            <a:pPr marL="0" indent="0">
              <a:buNone/>
            </a:pPr>
            <a:r>
              <a:rPr lang="nl-NL" sz="3200" dirty="0"/>
              <a:t>Leeskring “Bevrijding” </a:t>
            </a:r>
            <a:r>
              <a:rPr lang="nl-NL" sz="3200" dirty="0" err="1"/>
              <a:t>o.l.v</a:t>
            </a:r>
            <a:r>
              <a:rPr lang="nl-NL" sz="3200" dirty="0"/>
              <a:t> Ds. G.J. </a:t>
            </a:r>
            <a:r>
              <a:rPr lang="nl-NL" sz="3200" dirty="0" err="1"/>
              <a:t>Röben</a:t>
            </a:r>
            <a:endParaRPr lang="nl-NL" sz="3200" dirty="0"/>
          </a:p>
          <a:p>
            <a:pPr marL="0" indent="0">
              <a:buNone/>
            </a:pPr>
            <a:r>
              <a:rPr lang="nl-NL" sz="3200" dirty="0"/>
              <a:t>Vóór de eerste bijeenkomst is het lezen van de eerste 3 hoofdstukken van belang</a:t>
            </a:r>
          </a:p>
          <a:p>
            <a:pPr marL="0" indent="0">
              <a:buNone/>
            </a:pPr>
            <a:r>
              <a:rPr lang="nl-NL" sz="3200" dirty="0"/>
              <a:t>De </a:t>
            </a:r>
            <a:r>
              <a:rPr lang="nl-NL" sz="3200" dirty="0" err="1"/>
              <a:t>data’s</a:t>
            </a:r>
            <a:r>
              <a:rPr lang="nl-NL" sz="3200" dirty="0"/>
              <a:t> zijn: 4 maart, 19 maart en 1 april 15.30 uur.</a:t>
            </a:r>
          </a:p>
          <a:p>
            <a:pPr marL="0" indent="0">
              <a:buNone/>
            </a:pPr>
            <a:r>
              <a:rPr lang="nl-NL" sz="3200" dirty="0"/>
              <a:t>De locatie wordt bepaald n.a.v. de opgave. Deelname is gratis.</a:t>
            </a:r>
          </a:p>
          <a:p>
            <a:pPr marL="0" indent="0">
              <a:buNone/>
            </a:pPr>
            <a:r>
              <a:rPr lang="nl-NL" sz="3200" dirty="0"/>
              <a:t>Bij opgave zullen we de aanschaf van de boeken voor de groep vastleggen.</a:t>
            </a:r>
          </a:p>
          <a:p>
            <a:pPr marL="0" indent="0">
              <a:buNone/>
            </a:pPr>
            <a:r>
              <a:rPr lang="nl-NL" sz="3200" dirty="0"/>
              <a:t>Opgave bij Arie Ruitenbeek 06-51094462 of </a:t>
            </a:r>
            <a:r>
              <a:rPr lang="nl-NL" sz="3200" dirty="0">
                <a:hlinkClick r:id="rId2"/>
              </a:rPr>
              <a:t>caruitenbeek@hervormdvollenhove.nl</a:t>
            </a:r>
            <a:r>
              <a:rPr lang="nl-NL" sz="3200" dirty="0"/>
              <a:t> </a:t>
            </a:r>
          </a:p>
        </p:txBody>
      </p:sp>
      <p:pic>
        <p:nvPicPr>
          <p:cNvPr id="4" name="Afbeelding 3" descr="Afbeelding met tekst, fruit&#10;&#10;Automatisch gegenereerde beschrijving">
            <a:extLst>
              <a:ext uri="{FF2B5EF4-FFF2-40B4-BE49-F238E27FC236}">
                <a16:creationId xmlns:a16="http://schemas.microsoft.com/office/drawing/2014/main" id="{0C40AFF4-727E-4FE9-8C70-B2BEAD43FD31}"/>
              </a:ext>
            </a:extLst>
          </p:cNvPr>
          <p:cNvPicPr>
            <a:picLocks noChangeAspect="1"/>
          </p:cNvPicPr>
          <p:nvPr/>
        </p:nvPicPr>
        <p:blipFill>
          <a:blip r:embed="rId3">
            <a:extLst>
              <a:ext uri="{28A0092B-C50C-407E-A947-70E740481C1C}">
                <a14:useLocalDpi xmlns:a14="http://schemas.microsoft.com/office/drawing/2010/main" val="0"/>
              </a:ext>
            </a:extLst>
          </a:blip>
          <a:srcRect l="8791" b="35222"/>
          <a:stretch/>
        </p:blipFill>
        <p:spPr>
          <a:xfrm>
            <a:off x="7219011" y="146161"/>
            <a:ext cx="1781298" cy="1723111"/>
          </a:xfrm>
          <a:prstGeom prst="rect">
            <a:avLst/>
          </a:prstGeom>
        </p:spPr>
      </p:pic>
    </p:spTree>
    <p:extLst>
      <p:ext uri="{BB962C8B-B14F-4D97-AF65-F5344CB8AC3E}">
        <p14:creationId xmlns:p14="http://schemas.microsoft.com/office/powerpoint/2010/main" val="29208037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946E-81E5-4465-8787-E6636C389B5B}"/>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C6FA493-B07E-476E-AF88-AFC1E4453691}"/>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FAC03334-DEF5-40EB-8E5E-DD9C06898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0729"/>
            <a:ext cx="9144000" cy="6858000"/>
          </a:xfrm>
          <a:prstGeom prst="rect">
            <a:avLst/>
          </a:prstGeom>
        </p:spPr>
      </p:pic>
      <p:sp>
        <p:nvSpPr>
          <p:cNvPr id="6" name="Tekstvak 5">
            <a:extLst>
              <a:ext uri="{FF2B5EF4-FFF2-40B4-BE49-F238E27FC236}">
                <a16:creationId xmlns:a16="http://schemas.microsoft.com/office/drawing/2014/main" id="{7621161E-2804-4DEC-A61B-A3593A009BA3}"/>
              </a:ext>
            </a:extLst>
          </p:cNvPr>
          <p:cNvSpPr txBox="1"/>
          <p:nvPr/>
        </p:nvSpPr>
        <p:spPr>
          <a:xfrm>
            <a:off x="430307" y="89647"/>
            <a:ext cx="2212686" cy="584775"/>
          </a:xfrm>
          <a:prstGeom prst="rect">
            <a:avLst/>
          </a:prstGeom>
          <a:noFill/>
        </p:spPr>
        <p:txBody>
          <a:bodyPr wrap="square" rtlCol="0">
            <a:spAutoFit/>
          </a:bodyPr>
          <a:lstStyle/>
          <a:p>
            <a:r>
              <a:rPr lang="nl-NL" sz="3200" b="1" dirty="0" err="1"/>
              <a:t>Nlb</a:t>
            </a:r>
            <a:r>
              <a:rPr lang="nl-NL" sz="3200" b="1" dirty="0"/>
              <a:t> 122</a:t>
            </a:r>
          </a:p>
        </p:txBody>
      </p:sp>
    </p:spTree>
    <p:extLst>
      <p:ext uri="{BB962C8B-B14F-4D97-AF65-F5344CB8AC3E}">
        <p14:creationId xmlns:p14="http://schemas.microsoft.com/office/powerpoint/2010/main" val="1108289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C2D820-7331-4920-BC96-8136B35EEB59}"/>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687757E-519A-4041-95EE-E10A7AA6F083}"/>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D8387CA9-3AF8-4FEE-8703-C8831E28FE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30" y="-744071"/>
            <a:ext cx="9383059" cy="7037294"/>
          </a:xfrm>
          <a:prstGeom prst="rect">
            <a:avLst/>
          </a:prstGeom>
        </p:spPr>
      </p:pic>
    </p:spTree>
    <p:extLst>
      <p:ext uri="{BB962C8B-B14F-4D97-AF65-F5344CB8AC3E}">
        <p14:creationId xmlns:p14="http://schemas.microsoft.com/office/powerpoint/2010/main" val="3231989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D342B97-CB12-4D6C-919A-002581F25D4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F707D781-3E62-475D-8350-F5511C48F330}"/>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61DA00E0-B19E-46A3-A788-3F649CEE4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0988"/>
            <a:ext cx="9144000" cy="6858000"/>
          </a:xfrm>
          <a:prstGeom prst="rect">
            <a:avLst/>
          </a:prstGeom>
        </p:spPr>
      </p:pic>
    </p:spTree>
    <p:extLst>
      <p:ext uri="{BB962C8B-B14F-4D97-AF65-F5344CB8AC3E}">
        <p14:creationId xmlns:p14="http://schemas.microsoft.com/office/powerpoint/2010/main" val="146651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3AB696-21A6-4867-A105-17919938F77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8229512C-14A0-4E04-AF7C-0FEC19186A62}"/>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1ED7888-2E46-4D42-9C6B-B55D25CBC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540" y="-546847"/>
            <a:ext cx="9144000" cy="6858000"/>
          </a:xfrm>
          <a:prstGeom prst="rect">
            <a:avLst/>
          </a:prstGeom>
        </p:spPr>
      </p:pic>
    </p:spTree>
    <p:extLst>
      <p:ext uri="{BB962C8B-B14F-4D97-AF65-F5344CB8AC3E}">
        <p14:creationId xmlns:p14="http://schemas.microsoft.com/office/powerpoint/2010/main" val="4279758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26E4B0-8C80-4A3C-8F3F-A4C07AC4C0B2}"/>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F721C51-6476-4595-9CAF-AC7672A3A937}"/>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FF2293D-DC17-46A8-9C2D-22F87F23C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776"/>
            <a:ext cx="9144000" cy="6858000"/>
          </a:xfrm>
          <a:prstGeom prst="rect">
            <a:avLst/>
          </a:prstGeom>
        </p:spPr>
      </p:pic>
    </p:spTree>
    <p:extLst>
      <p:ext uri="{BB962C8B-B14F-4D97-AF65-F5344CB8AC3E}">
        <p14:creationId xmlns:p14="http://schemas.microsoft.com/office/powerpoint/2010/main" val="212375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E7A17-051B-4997-A757-28D5ABD1A9DE}"/>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BDFD3982-E8CF-4CF1-BD47-564458FC0DAF}"/>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64A63BF-B5FD-4786-8347-9DF8240BA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3" y="-537883"/>
            <a:ext cx="9144000" cy="6858000"/>
          </a:xfrm>
          <a:prstGeom prst="rect">
            <a:avLst/>
          </a:prstGeom>
        </p:spPr>
      </p:pic>
    </p:spTree>
    <p:extLst>
      <p:ext uri="{BB962C8B-B14F-4D97-AF65-F5344CB8AC3E}">
        <p14:creationId xmlns:p14="http://schemas.microsoft.com/office/powerpoint/2010/main" val="8171094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7985E-8D29-4B0A-804B-43DF5846410A}"/>
              </a:ext>
            </a:extLst>
          </p:cNvPr>
          <p:cNvSpPr>
            <a:spLocks noGrp="1"/>
          </p:cNvSpPr>
          <p:nvPr>
            <p:ph type="title"/>
          </p:nvPr>
        </p:nvSpPr>
        <p:spPr/>
        <p:txBody>
          <a:bodyPr>
            <a:normAutofit/>
          </a:bodyPr>
          <a:lstStyle/>
          <a:p>
            <a:r>
              <a:rPr lang="nl-NL" sz="3600" b="1" dirty="0">
                <a:latin typeface="+mn-lt"/>
              </a:rPr>
              <a:t>Stil gebed, votum en groet</a:t>
            </a:r>
          </a:p>
        </p:txBody>
      </p:sp>
      <p:sp>
        <p:nvSpPr>
          <p:cNvPr id="3" name="Tijdelijke aanduiding voor inhoud 2">
            <a:extLst>
              <a:ext uri="{FF2B5EF4-FFF2-40B4-BE49-F238E27FC236}">
                <a16:creationId xmlns:a16="http://schemas.microsoft.com/office/drawing/2014/main" id="{E73E530A-092C-48A6-969F-36C74982590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137160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E2BBC4-6F8B-43A2-92A1-D4D5943782BE}"/>
              </a:ext>
            </a:extLst>
          </p:cNvPr>
          <p:cNvSpPr>
            <a:spLocks noGrp="1"/>
          </p:cNvSpPr>
          <p:nvPr>
            <p:ph type="title"/>
          </p:nvPr>
        </p:nvSpPr>
        <p:spPr/>
        <p:txBody>
          <a:bodyPr>
            <a:normAutofit/>
          </a:bodyPr>
          <a:lstStyle/>
          <a:p>
            <a:r>
              <a:rPr lang="nl-NL" sz="3600" b="1" dirty="0">
                <a:latin typeface="+mn-lt"/>
              </a:rPr>
              <a:t>Inleidende woorden</a:t>
            </a:r>
          </a:p>
        </p:txBody>
      </p:sp>
      <p:sp>
        <p:nvSpPr>
          <p:cNvPr id="3" name="Tijdelijke aanduiding voor inhoud 2">
            <a:extLst>
              <a:ext uri="{FF2B5EF4-FFF2-40B4-BE49-F238E27FC236}">
                <a16:creationId xmlns:a16="http://schemas.microsoft.com/office/drawing/2014/main" id="{6D9D1A80-27B3-42A5-9F57-EBAC9AE295A7}"/>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543626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D53E7-4F9B-416A-96F2-1630DBB9605B}"/>
              </a:ext>
            </a:extLst>
          </p:cNvPr>
          <p:cNvSpPr>
            <a:spLocks noGrp="1"/>
          </p:cNvSpPr>
          <p:nvPr>
            <p:ph type="title"/>
          </p:nvPr>
        </p:nvSpPr>
        <p:spPr/>
        <p:txBody>
          <a:bodyPr>
            <a:normAutofit/>
          </a:bodyPr>
          <a:lstStyle/>
          <a:p>
            <a:r>
              <a:rPr lang="nl-NL" sz="3600" b="1" dirty="0">
                <a:latin typeface="+mn-lt"/>
              </a:rPr>
              <a:t>NLB 836: 1, 2 en 5 “O Heer die onze Vader zijt,”</a:t>
            </a:r>
          </a:p>
        </p:txBody>
      </p:sp>
      <p:sp>
        <p:nvSpPr>
          <p:cNvPr id="3" name="Tijdelijke aanduiding voor inhoud 2">
            <a:extLst>
              <a:ext uri="{FF2B5EF4-FFF2-40B4-BE49-F238E27FC236}">
                <a16:creationId xmlns:a16="http://schemas.microsoft.com/office/drawing/2014/main" id="{7A7DE1DB-A4DE-4D4D-8B30-FD6F9576C46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704526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kstvak 4"/>
          <p:cNvSpPr txBox="1"/>
          <p:nvPr/>
        </p:nvSpPr>
        <p:spPr>
          <a:xfrm>
            <a:off x="580913" y="311972"/>
            <a:ext cx="3582296" cy="523220"/>
          </a:xfrm>
          <a:prstGeom prst="rect">
            <a:avLst/>
          </a:prstGeom>
          <a:noFill/>
        </p:spPr>
        <p:txBody>
          <a:bodyPr wrap="square" rtlCol="0">
            <a:spAutoFit/>
          </a:bodyPr>
          <a:lstStyle/>
          <a:p>
            <a:r>
              <a:rPr lang="nl-NL" sz="2800" b="1" dirty="0"/>
              <a:t>NLB 836</a:t>
            </a:r>
          </a:p>
        </p:txBody>
      </p:sp>
    </p:spTree>
    <p:extLst>
      <p:ext uri="{BB962C8B-B14F-4D97-AF65-F5344CB8AC3E}">
        <p14:creationId xmlns:p14="http://schemas.microsoft.com/office/powerpoint/2010/main" val="1856762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84134-2E7E-2D8C-9A90-C4CF053CF2BD}"/>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5A3F8D2F-71C3-1530-356F-AEA6D69F240E}"/>
              </a:ext>
            </a:extLst>
          </p:cNvPr>
          <p:cNvSpPr>
            <a:spLocks noGrp="1"/>
          </p:cNvSpPr>
          <p:nvPr>
            <p:ph type="body" idx="1"/>
          </p:nvPr>
        </p:nvSpPr>
        <p:spPr>
          <a:xfrm>
            <a:off x="355600" y="139701"/>
            <a:ext cx="8432801" cy="6578599"/>
          </a:xfrm>
        </p:spPr>
        <p:txBody>
          <a:bodyPr>
            <a:noAutofit/>
          </a:bodyPr>
          <a:lstStyle/>
          <a:p>
            <a:pPr marL="0" indent="0" algn="ctr">
              <a:lnSpc>
                <a:spcPct val="116000"/>
              </a:lnSpc>
              <a:spcAft>
                <a:spcPts val="800"/>
              </a:spcAft>
              <a:buNone/>
            </a:pPr>
            <a:r>
              <a:rPr lang="nl-NL" sz="3600" b="1" dirty="0">
                <a:effectLst/>
                <a:ea typeface="Aptos" panose="020B0004020202020204" pitchFamily="34" charset="0"/>
                <a:cs typeface="Times New Roman" panose="02020603050405020304" pitchFamily="18" charset="0"/>
              </a:rPr>
              <a:t>Taizé-viering</a:t>
            </a:r>
          </a:p>
          <a:p>
            <a:pPr marL="0" indent="0" algn="ctr">
              <a:lnSpc>
                <a:spcPct val="116000"/>
              </a:lnSpc>
              <a:spcAft>
                <a:spcPts val="800"/>
              </a:spcAft>
              <a:buNone/>
            </a:pPr>
            <a:r>
              <a:rPr lang="nl-NL" sz="3600" b="1" dirty="0">
                <a:ea typeface="Aptos" panose="020B0004020202020204" pitchFamily="34" charset="0"/>
                <a:cs typeface="Times New Roman" panose="02020603050405020304" pitchFamily="18" charset="0"/>
              </a:rPr>
              <a:t>Vanavond</a:t>
            </a:r>
            <a:r>
              <a:rPr lang="nl-NL" sz="3600" dirty="0">
                <a:ea typeface="Aptos" panose="020B0004020202020204" pitchFamily="34" charset="0"/>
                <a:cs typeface="Times New Roman" panose="02020603050405020304" pitchFamily="18" charset="0"/>
              </a:rPr>
              <a:t> </a:t>
            </a:r>
            <a:r>
              <a:rPr lang="nl-NL" sz="3600" dirty="0">
                <a:effectLst/>
                <a:ea typeface="Aptos" panose="020B0004020202020204" pitchFamily="34" charset="0"/>
                <a:cs typeface="Times New Roman" panose="02020603050405020304" pitchFamily="18" charset="0"/>
              </a:rPr>
              <a:t>wordt </a:t>
            </a:r>
            <a:r>
              <a:rPr lang="nl-NL" sz="3600" b="1" dirty="0">
                <a:effectLst/>
                <a:ea typeface="Aptos" panose="020B0004020202020204" pitchFamily="34" charset="0"/>
                <a:cs typeface="Times New Roman" panose="02020603050405020304" pitchFamily="18" charset="0"/>
              </a:rPr>
              <a:t>in deze Mariakerk </a:t>
            </a:r>
            <a:r>
              <a:rPr lang="nl-NL" sz="3600" dirty="0">
                <a:effectLst/>
                <a:ea typeface="Aptos" panose="020B0004020202020204" pitchFamily="34" charset="0"/>
                <a:cs typeface="Times New Roman" panose="02020603050405020304" pitchFamily="18" charset="0"/>
              </a:rPr>
              <a:t>om </a:t>
            </a:r>
            <a:r>
              <a:rPr lang="nl-NL" sz="3600" b="1" dirty="0">
                <a:effectLst/>
                <a:ea typeface="Aptos" panose="020B0004020202020204" pitchFamily="34" charset="0"/>
                <a:cs typeface="Times New Roman" panose="02020603050405020304" pitchFamily="18" charset="0"/>
              </a:rPr>
              <a:t>19:00 uur </a:t>
            </a:r>
            <a:r>
              <a:rPr lang="nl-NL" sz="3600" dirty="0">
                <a:effectLst/>
                <a:ea typeface="Aptos" panose="020B0004020202020204" pitchFamily="34" charset="0"/>
                <a:cs typeface="Times New Roman" panose="02020603050405020304" pitchFamily="18" charset="0"/>
              </a:rPr>
              <a:t>een Taizé-viering gehouden. Met medewerking van </a:t>
            </a:r>
            <a:r>
              <a:rPr lang="nl-NL" sz="3600" b="1" dirty="0">
                <a:effectLst/>
                <a:ea typeface="Aptos" panose="020B0004020202020204" pitchFamily="34" charset="0"/>
                <a:cs typeface="Times New Roman" panose="02020603050405020304" pitchFamily="18" charset="0"/>
              </a:rPr>
              <a:t>Vocaal</a:t>
            </a:r>
            <a:r>
              <a:rPr lang="nl-NL" sz="3600" dirty="0">
                <a:effectLst/>
                <a:ea typeface="Aptos" panose="020B0004020202020204" pitchFamily="34" charset="0"/>
                <a:cs typeface="Times New Roman" panose="02020603050405020304" pitchFamily="18" charset="0"/>
              </a:rPr>
              <a:t> en pianist </a:t>
            </a:r>
            <a:r>
              <a:rPr lang="nl-NL" sz="3600" b="1" dirty="0">
                <a:effectLst/>
                <a:ea typeface="Aptos" panose="020B0004020202020204" pitchFamily="34" charset="0"/>
                <a:cs typeface="Times New Roman" panose="02020603050405020304" pitchFamily="18" charset="0"/>
              </a:rPr>
              <a:t>Johan </a:t>
            </a:r>
            <a:r>
              <a:rPr lang="nl-NL" sz="3600" b="1" dirty="0" err="1">
                <a:effectLst/>
                <a:ea typeface="Aptos" panose="020B0004020202020204" pitchFamily="34" charset="0"/>
                <a:cs typeface="Times New Roman" panose="02020603050405020304" pitchFamily="18" charset="0"/>
              </a:rPr>
              <a:t>Bredewout</a:t>
            </a:r>
            <a:r>
              <a:rPr lang="nl-NL" sz="3600" dirty="0">
                <a:ea typeface="Aptos" panose="020B0004020202020204" pitchFamily="34" charset="0"/>
                <a:cs typeface="Times New Roman" panose="02020603050405020304" pitchFamily="18" charset="0"/>
              </a:rPr>
              <a:t>. </a:t>
            </a:r>
          </a:p>
          <a:p>
            <a:pPr marL="0" indent="0" algn="ctr">
              <a:lnSpc>
                <a:spcPct val="116000"/>
              </a:lnSpc>
              <a:spcAft>
                <a:spcPts val="800"/>
              </a:spcAft>
              <a:buNone/>
            </a:pPr>
            <a:r>
              <a:rPr lang="nl-NL" sz="3600" dirty="0">
                <a:effectLst/>
                <a:ea typeface="Aptos" panose="020B0004020202020204" pitchFamily="34" charset="0"/>
                <a:cs typeface="Times New Roman" panose="02020603050405020304" pitchFamily="18" charset="0"/>
              </a:rPr>
              <a:t>Een sfeer van bezinning en meditatie. Hierbij worden korte liederen gezongen die als mantra herhaald worden.</a:t>
            </a:r>
          </a:p>
          <a:p>
            <a:pPr marL="0" indent="0" algn="ctr">
              <a:lnSpc>
                <a:spcPct val="116000"/>
              </a:lnSpc>
              <a:spcAft>
                <a:spcPts val="800"/>
              </a:spcAft>
              <a:buNone/>
            </a:pPr>
            <a:r>
              <a:rPr lang="nl-NL" sz="3600" dirty="0">
                <a:ea typeface="Aptos" panose="020B0004020202020204" pitchFamily="34" charset="0"/>
                <a:cs typeface="Times New Roman" panose="02020603050405020304" pitchFamily="18" charset="0"/>
              </a:rPr>
              <a:t>Van harte welkom!</a:t>
            </a:r>
            <a:endParaRPr lang="nl-NL" sz="36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800192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363" y="-126466"/>
            <a:ext cx="8404573" cy="7204998"/>
          </a:xfrm>
        </p:spPr>
      </p:pic>
    </p:spTree>
    <p:extLst>
      <p:ext uri="{BB962C8B-B14F-4D97-AF65-F5344CB8AC3E}">
        <p14:creationId xmlns:p14="http://schemas.microsoft.com/office/powerpoint/2010/main" val="1007715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3999" cy="6857999"/>
          </a:xfrm>
        </p:spPr>
      </p:pic>
    </p:spTree>
    <p:extLst>
      <p:ext uri="{BB962C8B-B14F-4D97-AF65-F5344CB8AC3E}">
        <p14:creationId xmlns:p14="http://schemas.microsoft.com/office/powerpoint/2010/main" val="2135335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3920" y="53724"/>
            <a:ext cx="8164320" cy="6123240"/>
          </a:xfrm>
        </p:spPr>
      </p:pic>
    </p:spTree>
    <p:extLst>
      <p:ext uri="{BB962C8B-B14F-4D97-AF65-F5344CB8AC3E}">
        <p14:creationId xmlns:p14="http://schemas.microsoft.com/office/powerpoint/2010/main" val="4088424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6644" y="0"/>
            <a:ext cx="8809779" cy="6858000"/>
          </a:xfrm>
        </p:spPr>
      </p:pic>
    </p:spTree>
    <p:extLst>
      <p:ext uri="{BB962C8B-B14F-4D97-AF65-F5344CB8AC3E}">
        <p14:creationId xmlns:p14="http://schemas.microsoft.com/office/powerpoint/2010/main" val="2088409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Tijdelijke aanduiding voor inhoud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926" y="0"/>
            <a:ext cx="8623313" cy="6467485"/>
          </a:xfrm>
        </p:spPr>
      </p:pic>
    </p:spTree>
    <p:extLst>
      <p:ext uri="{BB962C8B-B14F-4D97-AF65-F5344CB8AC3E}">
        <p14:creationId xmlns:p14="http://schemas.microsoft.com/office/powerpoint/2010/main" val="4115100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4EF979-DFB7-477B-85C4-6E619E92DCFD}"/>
              </a:ext>
            </a:extLst>
          </p:cNvPr>
          <p:cNvSpPr>
            <a:spLocks noGrp="1"/>
          </p:cNvSpPr>
          <p:nvPr>
            <p:ph type="title"/>
          </p:nvPr>
        </p:nvSpPr>
        <p:spPr/>
        <p:txBody>
          <a:bodyPr>
            <a:normAutofit/>
          </a:bodyPr>
          <a:lstStyle/>
          <a:p>
            <a:r>
              <a:rPr lang="nl-NL" sz="3600" b="1" dirty="0">
                <a:latin typeface="+mn-lt"/>
              </a:rPr>
              <a:t>Drempelgebed </a:t>
            </a:r>
          </a:p>
        </p:txBody>
      </p:sp>
      <p:sp>
        <p:nvSpPr>
          <p:cNvPr id="3" name="Tijdelijke aanduiding voor inhoud 2">
            <a:extLst>
              <a:ext uri="{FF2B5EF4-FFF2-40B4-BE49-F238E27FC236}">
                <a16:creationId xmlns:a16="http://schemas.microsoft.com/office/drawing/2014/main" id="{77EDC1C9-11BD-4164-9D36-8C3CF259C95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463950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37D8D9F-1B17-4CBF-8825-8B3FDB79E8FD}"/>
              </a:ext>
            </a:extLst>
          </p:cNvPr>
          <p:cNvSpPr>
            <a:spLocks noGrp="1"/>
          </p:cNvSpPr>
          <p:nvPr>
            <p:ph type="title"/>
          </p:nvPr>
        </p:nvSpPr>
        <p:spPr/>
        <p:txBody>
          <a:bodyPr>
            <a:normAutofit/>
          </a:bodyPr>
          <a:lstStyle/>
          <a:p>
            <a:r>
              <a:rPr lang="nl-NL" sz="3600" b="1" dirty="0">
                <a:latin typeface="+mn-lt"/>
              </a:rPr>
              <a:t>Woorden voor onderweg</a:t>
            </a:r>
          </a:p>
        </p:txBody>
      </p:sp>
      <p:sp>
        <p:nvSpPr>
          <p:cNvPr id="3" name="Tijdelijke aanduiding voor inhoud 2">
            <a:extLst>
              <a:ext uri="{FF2B5EF4-FFF2-40B4-BE49-F238E27FC236}">
                <a16:creationId xmlns:a16="http://schemas.microsoft.com/office/drawing/2014/main" id="{C032643C-F2C9-4CF2-BFDF-BA184D5899B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42876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B4C7A-1A3E-4B03-8DDD-706C056B657B}"/>
              </a:ext>
            </a:extLst>
          </p:cNvPr>
          <p:cNvSpPr>
            <a:spLocks noGrp="1"/>
          </p:cNvSpPr>
          <p:nvPr>
            <p:ph type="title"/>
          </p:nvPr>
        </p:nvSpPr>
        <p:spPr/>
        <p:txBody>
          <a:bodyPr>
            <a:normAutofit/>
          </a:bodyPr>
          <a:lstStyle/>
          <a:p>
            <a:r>
              <a:rPr lang="nl-NL" sz="3600" b="1" dirty="0" err="1">
                <a:latin typeface="+mn-lt"/>
              </a:rPr>
              <a:t>Opw</a:t>
            </a:r>
            <a:r>
              <a:rPr lang="nl-NL" sz="3600" b="1" dirty="0">
                <a:latin typeface="+mn-lt"/>
              </a:rPr>
              <a:t>. 124 “Ik bouw op U, mijn schild en mijn Verlosser”</a:t>
            </a:r>
          </a:p>
        </p:txBody>
      </p:sp>
      <p:sp>
        <p:nvSpPr>
          <p:cNvPr id="3" name="Tijdelijke aanduiding voor inhoud 2">
            <a:extLst>
              <a:ext uri="{FF2B5EF4-FFF2-40B4-BE49-F238E27FC236}">
                <a16:creationId xmlns:a16="http://schemas.microsoft.com/office/drawing/2014/main" id="{D594CA24-A214-4B60-8788-E92D4F401C2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882494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ijn documenten\muziekprogramma\EL 246 Ik bouw op U1.BMP">
            <a:extLst>
              <a:ext uri="{FF2B5EF4-FFF2-40B4-BE49-F238E27FC236}">
                <a16:creationId xmlns:a16="http://schemas.microsoft.com/office/drawing/2014/main" id="{81011526-5175-4E4D-B057-35285D0BA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509" t="3833" r="2400" b="5460"/>
          <a:stretch>
            <a:fillRect/>
          </a:stretch>
        </p:blipFill>
        <p:spPr bwMode="auto">
          <a:xfrm>
            <a:off x="76200" y="17463"/>
            <a:ext cx="8564563" cy="652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hoek 4">
            <a:extLst>
              <a:ext uri="{FF2B5EF4-FFF2-40B4-BE49-F238E27FC236}">
                <a16:creationId xmlns:a16="http://schemas.microsoft.com/office/drawing/2014/main" id="{D7665C4B-E761-40D9-819F-1580C99CAC58}"/>
              </a:ext>
            </a:extLst>
          </p:cNvPr>
          <p:cNvSpPr/>
          <p:nvPr/>
        </p:nvSpPr>
        <p:spPr>
          <a:xfrm>
            <a:off x="5508625" y="647700"/>
            <a:ext cx="3192463" cy="311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3076" name="Tekstvak 1">
            <a:extLst>
              <a:ext uri="{FF2B5EF4-FFF2-40B4-BE49-F238E27FC236}">
                <a16:creationId xmlns:a16="http://schemas.microsoft.com/office/drawing/2014/main" id="{1FAF6F21-5A57-4AF5-9EAE-FEC06DFEE3E9}"/>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Mijn documenten\muziekprogramma\EL 246 Ik bouw op U2.BMP">
            <a:extLst>
              <a:ext uri="{FF2B5EF4-FFF2-40B4-BE49-F238E27FC236}">
                <a16:creationId xmlns:a16="http://schemas.microsoft.com/office/drawing/2014/main" id="{DF8B99D7-BF0F-4E9E-B1B3-4748A9EEF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0" t="13109" r="2400" b="6007"/>
          <a:stretch>
            <a:fillRect/>
          </a:stretch>
        </p:blipFill>
        <p:spPr bwMode="auto">
          <a:xfrm>
            <a:off x="0" y="700088"/>
            <a:ext cx="90900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kstvak 4">
            <a:extLst>
              <a:ext uri="{FF2B5EF4-FFF2-40B4-BE49-F238E27FC236}">
                <a16:creationId xmlns:a16="http://schemas.microsoft.com/office/drawing/2014/main" id="{B80F9ECF-1B50-4445-A589-87A7FA2CF27B}"/>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D741317-9115-ECE7-13AA-F5EAD45EFFD4}"/>
              </a:ext>
            </a:extLst>
          </p:cNvPr>
          <p:cNvSpPr txBox="1"/>
          <p:nvPr/>
        </p:nvSpPr>
        <p:spPr>
          <a:xfrm>
            <a:off x="891252" y="315054"/>
            <a:ext cx="7515628" cy="707886"/>
          </a:xfrm>
          <a:prstGeom prst="rect">
            <a:avLst/>
          </a:prstGeom>
          <a:noFill/>
        </p:spPr>
        <p:txBody>
          <a:bodyPr wrap="square" rtlCol="0">
            <a:spAutoFit/>
          </a:bodyPr>
          <a:lstStyle/>
          <a:p>
            <a:pPr algn="ctr"/>
            <a:r>
              <a:rPr lang="nl-NL" sz="4000" b="1" dirty="0">
                <a:solidFill>
                  <a:schemeClr val="accent1">
                    <a:lumMod val="75000"/>
                  </a:schemeClr>
                </a:solidFill>
              </a:rPr>
              <a:t>Collecte zondag 16-01-2025</a:t>
            </a:r>
          </a:p>
        </p:txBody>
      </p:sp>
      <p:sp>
        <p:nvSpPr>
          <p:cNvPr id="3" name="Tekstvak 2">
            <a:extLst>
              <a:ext uri="{FF2B5EF4-FFF2-40B4-BE49-F238E27FC236}">
                <a16:creationId xmlns:a16="http://schemas.microsoft.com/office/drawing/2014/main" id="{0C27BC2A-48B4-A767-06F4-5725B1720416}"/>
              </a:ext>
            </a:extLst>
          </p:cNvPr>
          <p:cNvSpPr txBox="1"/>
          <p:nvPr/>
        </p:nvSpPr>
        <p:spPr>
          <a:xfrm>
            <a:off x="1319514" y="1294761"/>
            <a:ext cx="6457551" cy="1754326"/>
          </a:xfrm>
          <a:prstGeom prst="rect">
            <a:avLst/>
          </a:prstGeom>
          <a:noFill/>
        </p:spPr>
        <p:txBody>
          <a:bodyPr wrap="square" rtlCol="0">
            <a:spAutoFit/>
          </a:bodyPr>
          <a:lstStyle/>
          <a:p>
            <a:pPr algn="ctr"/>
            <a:r>
              <a:rPr lang="nl-NL" sz="3600" b="1" dirty="0">
                <a:solidFill>
                  <a:schemeClr val="accent1">
                    <a:lumMod val="75000"/>
                  </a:schemeClr>
                </a:solidFill>
              </a:rPr>
              <a:t>De collecte in deze dienst is bestemd voor de kerk.</a:t>
            </a:r>
          </a:p>
          <a:p>
            <a:endParaRPr lang="nl-NL" sz="3600" b="1" dirty="0">
              <a:solidFill>
                <a:schemeClr val="accent1">
                  <a:lumMod val="75000"/>
                </a:schemeClr>
              </a:solidFill>
            </a:endParaRPr>
          </a:p>
        </p:txBody>
      </p:sp>
      <p:sp>
        <p:nvSpPr>
          <p:cNvPr id="5" name="Tekstvak 4">
            <a:extLst>
              <a:ext uri="{FF2B5EF4-FFF2-40B4-BE49-F238E27FC236}">
                <a16:creationId xmlns:a16="http://schemas.microsoft.com/office/drawing/2014/main" id="{E9EB678E-E6B4-A70F-92B1-3CA30EB5193A}"/>
              </a:ext>
            </a:extLst>
          </p:cNvPr>
          <p:cNvSpPr txBox="1"/>
          <p:nvPr/>
        </p:nvSpPr>
        <p:spPr>
          <a:xfrm>
            <a:off x="1805650" y="4849793"/>
            <a:ext cx="5556201" cy="1846659"/>
          </a:xfrm>
          <a:prstGeom prst="rect">
            <a:avLst/>
          </a:prstGeom>
          <a:noFill/>
        </p:spPr>
        <p:txBody>
          <a:bodyPr wrap="square" rtlCol="0">
            <a:spAutoFit/>
          </a:bodyPr>
          <a:lstStyle/>
          <a:p>
            <a:pPr algn="ctr"/>
            <a:r>
              <a:rPr lang="nl-NL" sz="3200" b="1" dirty="0">
                <a:solidFill>
                  <a:schemeClr val="accent1">
                    <a:lumMod val="75000"/>
                  </a:schemeClr>
                </a:solidFill>
              </a:rPr>
              <a:t>Via de </a:t>
            </a:r>
            <a:r>
              <a:rPr lang="nl-NL" sz="3200" b="1" dirty="0" err="1">
                <a:solidFill>
                  <a:schemeClr val="accent1">
                    <a:lumMod val="75000"/>
                  </a:schemeClr>
                </a:solidFill>
              </a:rPr>
              <a:t>Scipio</a:t>
            </a:r>
            <a:r>
              <a:rPr lang="nl-NL" sz="3200" b="1" dirty="0">
                <a:solidFill>
                  <a:schemeClr val="accent1">
                    <a:lumMod val="75000"/>
                  </a:schemeClr>
                </a:solidFill>
              </a:rPr>
              <a:t>-app van de Mariakerk kunt u thuis of in de kerk ook geven.</a:t>
            </a:r>
          </a:p>
          <a:p>
            <a:pPr algn="ctr"/>
            <a:endParaRPr lang="nl-NL" dirty="0"/>
          </a:p>
        </p:txBody>
      </p:sp>
      <p:pic>
        <p:nvPicPr>
          <p:cNvPr id="7" name="Afbeelding 6" descr="Afbeelding met Graphics, logo, Lettertype, symbool&#10;&#10;Automatisch gegenereerde beschrijving">
            <a:extLst>
              <a:ext uri="{FF2B5EF4-FFF2-40B4-BE49-F238E27FC236}">
                <a16:creationId xmlns:a16="http://schemas.microsoft.com/office/drawing/2014/main" id="{F36E3CEC-BB11-140B-6E5B-4331647E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843" y="5232334"/>
            <a:ext cx="1392527" cy="1310612"/>
          </a:xfrm>
          <a:prstGeom prst="rect">
            <a:avLst/>
          </a:prstGeom>
        </p:spPr>
      </p:pic>
      <p:sp>
        <p:nvSpPr>
          <p:cNvPr id="8" name="Tekstvak 7">
            <a:extLst>
              <a:ext uri="{FF2B5EF4-FFF2-40B4-BE49-F238E27FC236}">
                <a16:creationId xmlns:a16="http://schemas.microsoft.com/office/drawing/2014/main" id="{5CA8F539-F62D-0468-04A4-AE5633CD6167}"/>
              </a:ext>
            </a:extLst>
          </p:cNvPr>
          <p:cNvSpPr txBox="1"/>
          <p:nvPr/>
        </p:nvSpPr>
        <p:spPr>
          <a:xfrm>
            <a:off x="1319514" y="2905246"/>
            <a:ext cx="6718805" cy="1754326"/>
          </a:xfrm>
          <a:prstGeom prst="rect">
            <a:avLst/>
          </a:prstGeom>
          <a:noFill/>
        </p:spPr>
        <p:txBody>
          <a:bodyPr wrap="square" rtlCol="0">
            <a:spAutoFit/>
          </a:bodyPr>
          <a:lstStyle/>
          <a:p>
            <a:pPr algn="ctr"/>
            <a:r>
              <a:rPr lang="nl-NL" sz="3600" b="1" dirty="0">
                <a:solidFill>
                  <a:schemeClr val="accent1">
                    <a:lumMod val="75000"/>
                  </a:schemeClr>
                </a:solidFill>
              </a:rPr>
              <a:t>De collecte bij de uitgang is bestemd voor de instandhouding van het kerkgebouw.</a:t>
            </a:r>
          </a:p>
        </p:txBody>
      </p:sp>
    </p:spTree>
    <p:extLst>
      <p:ext uri="{BB962C8B-B14F-4D97-AF65-F5344CB8AC3E}">
        <p14:creationId xmlns:p14="http://schemas.microsoft.com/office/powerpoint/2010/main" val="1534303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F8EFE591-FD3A-4153-8CC0-B60F42F3EE5C}"/>
              </a:ext>
            </a:extLst>
          </p:cNvPr>
          <p:cNvSpPr txBox="1">
            <a:spLocks noChangeArrowheads="1"/>
          </p:cNvSpPr>
          <p:nvPr/>
        </p:nvSpPr>
        <p:spPr bwMode="auto">
          <a:xfrm>
            <a:off x="0" y="6234113"/>
            <a:ext cx="9144000" cy="62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nl-NL" altLang="nl-NL" sz="1400">
                <a:latin typeface="Arial" panose="020B0604020202020204" pitchFamily="34" charset="0"/>
              </a:rPr>
              <a:t>© St. Opwekking/Continental Sound </a:t>
            </a:r>
            <a:r>
              <a:rPr lang="en-US" altLang="nl-NL" sz="1200" i="1">
                <a:latin typeface="Arial" panose="020B0604020202020204" pitchFamily="34" charset="0"/>
              </a:rPr>
              <a:t>(met toestemming van CCLicentie)</a:t>
            </a:r>
            <a:endParaRPr lang="nl-NL" altLang="nl-NL" sz="1200">
              <a:latin typeface="Arial" panose="020B0604020202020204" pitchFamily="34" charset="0"/>
            </a:endParaRPr>
          </a:p>
          <a:p>
            <a:pPr algn="ctr" eaLnBrk="1" hangingPunct="1">
              <a:spcBef>
                <a:spcPct val="50000"/>
              </a:spcBef>
              <a:buFontTx/>
              <a:buNone/>
            </a:pPr>
            <a:r>
              <a:rPr lang="nl-NL" altLang="nl-NL" sz="1400">
                <a:latin typeface="Arial" panose="020B0604020202020204" pitchFamily="34" charset="0"/>
              </a:rPr>
              <a:t>vertaling: Opwekking   oorspr.titel: Be still my soul</a:t>
            </a:r>
          </a:p>
        </p:txBody>
      </p:sp>
      <p:pic>
        <p:nvPicPr>
          <p:cNvPr id="7171" name="Picture 4" descr="EL 246 Ik bouw op U3">
            <a:extLst>
              <a:ext uri="{FF2B5EF4-FFF2-40B4-BE49-F238E27FC236}">
                <a16:creationId xmlns:a16="http://schemas.microsoft.com/office/drawing/2014/main" id="{FD44CDCC-19AB-4412-BE4D-3CA89BA0E7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99" t="14214" r="1768" b="5954"/>
          <a:stretch>
            <a:fillRect/>
          </a:stretch>
        </p:blipFill>
        <p:spPr bwMode="auto">
          <a:xfrm>
            <a:off x="-36513" y="765175"/>
            <a:ext cx="9170988"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hthoek 1">
            <a:extLst>
              <a:ext uri="{FF2B5EF4-FFF2-40B4-BE49-F238E27FC236}">
                <a16:creationId xmlns:a16="http://schemas.microsoft.com/office/drawing/2014/main" id="{921D46E9-38CE-4B7A-A7FF-B9BA6568FFD5}"/>
              </a:ext>
            </a:extLst>
          </p:cNvPr>
          <p:cNvSpPr/>
          <p:nvPr/>
        </p:nvSpPr>
        <p:spPr>
          <a:xfrm>
            <a:off x="1187450" y="6207125"/>
            <a:ext cx="6480175" cy="623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l-NL"/>
          </a:p>
        </p:txBody>
      </p:sp>
      <p:sp>
        <p:nvSpPr>
          <p:cNvPr id="7173" name="Tekstvak 6">
            <a:extLst>
              <a:ext uri="{FF2B5EF4-FFF2-40B4-BE49-F238E27FC236}">
                <a16:creationId xmlns:a16="http://schemas.microsoft.com/office/drawing/2014/main" id="{02FD0481-7DB8-4BC2-AF5B-64490548C6E1}"/>
              </a:ext>
            </a:extLst>
          </p:cNvPr>
          <p:cNvSpPr txBox="1">
            <a:spLocks noChangeArrowheads="1"/>
          </p:cNvSpPr>
          <p:nvPr/>
        </p:nvSpPr>
        <p:spPr bwMode="auto">
          <a:xfrm>
            <a:off x="0" y="169863"/>
            <a:ext cx="9144000" cy="5222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nl-NL" altLang="nl-NL" sz="2800" b="1">
                <a:latin typeface="Arial" panose="020B0604020202020204" pitchFamily="34" charset="0"/>
                <a:cs typeface="Arial" panose="020B0604020202020204" pitchFamily="34" charset="0"/>
              </a:rPr>
              <a:t>Opwekking 124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C31908-380F-40EE-9D55-983F8641BFBE}"/>
              </a:ext>
            </a:extLst>
          </p:cNvPr>
          <p:cNvSpPr>
            <a:spLocks noGrp="1"/>
          </p:cNvSpPr>
          <p:nvPr>
            <p:ph type="title"/>
          </p:nvPr>
        </p:nvSpPr>
        <p:spPr/>
        <p:txBody>
          <a:bodyPr>
            <a:normAutofit/>
          </a:bodyPr>
          <a:lstStyle/>
          <a:p>
            <a:r>
              <a:rPr lang="nl-NL" sz="3600" b="1" dirty="0">
                <a:latin typeface="+mn-lt"/>
              </a:rPr>
              <a:t>Gebed bij opening Schrift</a:t>
            </a:r>
          </a:p>
        </p:txBody>
      </p:sp>
      <p:sp>
        <p:nvSpPr>
          <p:cNvPr id="3" name="Tijdelijke aanduiding voor inhoud 2">
            <a:extLst>
              <a:ext uri="{FF2B5EF4-FFF2-40B4-BE49-F238E27FC236}">
                <a16:creationId xmlns:a16="http://schemas.microsoft.com/office/drawing/2014/main" id="{66F59FB6-2E6C-469D-99DB-48816D809B89}"/>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5154205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F18BF5-456B-4FD4-A6A6-75BD4F024BBE}"/>
              </a:ext>
            </a:extLst>
          </p:cNvPr>
          <p:cNvSpPr>
            <a:spLocks noGrp="1"/>
          </p:cNvSpPr>
          <p:nvPr>
            <p:ph type="title"/>
          </p:nvPr>
        </p:nvSpPr>
        <p:spPr/>
        <p:txBody>
          <a:bodyPr>
            <a:normAutofit/>
          </a:bodyPr>
          <a:lstStyle/>
          <a:p>
            <a:r>
              <a:rPr lang="nl-NL" sz="3600" b="1" dirty="0">
                <a:latin typeface="+mn-lt"/>
              </a:rPr>
              <a:t>Kinderen naar nevendienst</a:t>
            </a:r>
          </a:p>
        </p:txBody>
      </p:sp>
      <p:sp>
        <p:nvSpPr>
          <p:cNvPr id="3" name="Tijdelijke aanduiding voor inhoud 2">
            <a:extLst>
              <a:ext uri="{FF2B5EF4-FFF2-40B4-BE49-F238E27FC236}">
                <a16:creationId xmlns:a16="http://schemas.microsoft.com/office/drawing/2014/main" id="{BA70BCAC-07EC-4673-AC1F-28C5FB9B69E0}"/>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102023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502FAB-8DA5-4574-A636-B412B6D212D4}"/>
              </a:ext>
            </a:extLst>
          </p:cNvPr>
          <p:cNvSpPr>
            <a:spLocks noGrp="1"/>
          </p:cNvSpPr>
          <p:nvPr>
            <p:ph type="title"/>
          </p:nvPr>
        </p:nvSpPr>
        <p:spPr/>
        <p:txBody>
          <a:bodyPr>
            <a:normAutofit/>
          </a:bodyPr>
          <a:lstStyle/>
          <a:p>
            <a:r>
              <a:rPr lang="nl-NL" sz="3600" b="1" dirty="0">
                <a:latin typeface="+mn-lt"/>
              </a:rPr>
              <a:t>Lezing Lucas 6:17-26</a:t>
            </a:r>
          </a:p>
        </p:txBody>
      </p:sp>
      <p:sp>
        <p:nvSpPr>
          <p:cNvPr id="3" name="Tijdelijke aanduiding voor inhoud 2">
            <a:extLst>
              <a:ext uri="{FF2B5EF4-FFF2-40B4-BE49-F238E27FC236}">
                <a16:creationId xmlns:a16="http://schemas.microsoft.com/office/drawing/2014/main" id="{DD58E893-623C-4740-A508-62E99E0B723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54811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8C7328B3-E172-477B-AA46-7544328B1E4B}"/>
              </a:ext>
            </a:extLst>
          </p:cNvPr>
          <p:cNvSpPr>
            <a:spLocks noGrp="1"/>
          </p:cNvSpPr>
          <p:nvPr>
            <p:ph idx="1"/>
          </p:nvPr>
        </p:nvSpPr>
        <p:spPr>
          <a:xfrm>
            <a:off x="444843" y="729049"/>
            <a:ext cx="8070507" cy="5447914"/>
          </a:xfrm>
        </p:spPr>
        <p:txBody>
          <a:bodyPr>
            <a:normAutofit lnSpcReduction="10000"/>
          </a:bodyPr>
          <a:lstStyle/>
          <a:p>
            <a:pPr marL="0" indent="0">
              <a:buNone/>
            </a:pPr>
            <a:r>
              <a:rPr lang="nl-NL" sz="3600" dirty="0"/>
              <a:t>17</a:t>
            </a:r>
            <a:r>
              <a:rPr lang="nl-NL" sz="3600" dirty="0">
                <a:solidFill>
                  <a:srgbClr val="FF0000"/>
                </a:solidFill>
              </a:rPr>
              <a:t>.</a:t>
            </a:r>
            <a:r>
              <a:rPr lang="nl-NL" sz="3600" dirty="0"/>
              <a:t>Toen hij met hen de berg was afgedaald, bleef hij staan op een plaats waar het vlak was. Daar had een groot aantal van zijn leerlingen zich verzameld, evenals een menigte mensen uit heel Judea en Jeruzalem en uit de kuststreek van Tyrus en Sidon. 18</a:t>
            </a:r>
            <a:r>
              <a:rPr lang="nl-NL" sz="3600" dirty="0">
                <a:solidFill>
                  <a:srgbClr val="FF0000"/>
                </a:solidFill>
              </a:rPr>
              <a:t>.</a:t>
            </a:r>
            <a:r>
              <a:rPr lang="nl-NL" sz="3600" dirty="0"/>
              <a:t>Ze waren gekomen om naar hem te luisteren en zich van hun ziekten te laten genezen: ook degene die gekweld werden door onreine geesten werden genezen.</a:t>
            </a:r>
          </a:p>
        </p:txBody>
      </p:sp>
    </p:spTree>
    <p:extLst>
      <p:ext uri="{BB962C8B-B14F-4D97-AF65-F5344CB8AC3E}">
        <p14:creationId xmlns:p14="http://schemas.microsoft.com/office/powerpoint/2010/main" val="20317647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C175DFCE-4437-4A0D-BB1A-8E113517418E}"/>
              </a:ext>
            </a:extLst>
          </p:cNvPr>
          <p:cNvSpPr>
            <a:spLocks noGrp="1"/>
          </p:cNvSpPr>
          <p:nvPr>
            <p:ph idx="1"/>
          </p:nvPr>
        </p:nvSpPr>
        <p:spPr>
          <a:xfrm>
            <a:off x="444843" y="716691"/>
            <a:ext cx="8070506" cy="5460271"/>
          </a:xfrm>
        </p:spPr>
        <p:txBody>
          <a:bodyPr>
            <a:normAutofit fontScale="92500"/>
          </a:bodyPr>
          <a:lstStyle/>
          <a:p>
            <a:pPr marL="0" indent="0">
              <a:buNone/>
            </a:pPr>
            <a:r>
              <a:rPr lang="nl-NL" sz="3600" dirty="0"/>
              <a:t>19</a:t>
            </a:r>
            <a:r>
              <a:rPr lang="nl-NL" sz="3600" dirty="0">
                <a:solidFill>
                  <a:srgbClr val="FF0000"/>
                </a:solidFill>
              </a:rPr>
              <a:t>.</a:t>
            </a:r>
            <a:r>
              <a:rPr lang="nl-NL" sz="3600" dirty="0"/>
              <a:t>En de hele menigte probeerde hem aan te raken, want er ging een kracht van hem uit die allen genas. 20</a:t>
            </a:r>
            <a:r>
              <a:rPr lang="nl-NL" sz="3600" dirty="0">
                <a:solidFill>
                  <a:srgbClr val="FF0000"/>
                </a:solidFill>
              </a:rPr>
              <a:t>.</a:t>
            </a:r>
            <a:r>
              <a:rPr lang="nl-NL" sz="3600" dirty="0"/>
              <a:t>Hij richtte zijn blik op zijn leerlingen en zei: Gelukkig jullie die arm zijn, want van jullie is het koninkrijk van God. 21</a:t>
            </a:r>
            <a:r>
              <a:rPr lang="nl-NL" sz="3600" dirty="0">
                <a:solidFill>
                  <a:srgbClr val="FF0000"/>
                </a:solidFill>
              </a:rPr>
              <a:t>.</a:t>
            </a:r>
            <a:r>
              <a:rPr lang="nl-NL" sz="3600" dirty="0"/>
              <a:t>Gelukkig jullie die honger hebben, want je zult verzadigd worden. Gelukkig wie nu huilt, want je zult lachen. 22</a:t>
            </a:r>
            <a:r>
              <a:rPr lang="nl-NL" sz="3600" dirty="0">
                <a:solidFill>
                  <a:srgbClr val="FF0000"/>
                </a:solidFill>
              </a:rPr>
              <a:t>.</a:t>
            </a:r>
            <a:r>
              <a:rPr lang="nl-NL" sz="3600" dirty="0"/>
              <a:t>Gelukkig zijn jullie wanneer de mensen jullie omwille van de Mensenzoon haten en buitensluiten en beschimpen en je naam door het slijk halen.</a:t>
            </a:r>
          </a:p>
        </p:txBody>
      </p:sp>
    </p:spTree>
    <p:extLst>
      <p:ext uri="{BB962C8B-B14F-4D97-AF65-F5344CB8AC3E}">
        <p14:creationId xmlns:p14="http://schemas.microsoft.com/office/powerpoint/2010/main" val="41031322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CEAC976-B9B5-45B6-95CD-AF2A33DD4C26}"/>
              </a:ext>
            </a:extLst>
          </p:cNvPr>
          <p:cNvSpPr>
            <a:spLocks noGrp="1"/>
          </p:cNvSpPr>
          <p:nvPr>
            <p:ph idx="1"/>
          </p:nvPr>
        </p:nvSpPr>
        <p:spPr>
          <a:xfrm>
            <a:off x="518983" y="840259"/>
            <a:ext cx="7996365" cy="5684108"/>
          </a:xfrm>
        </p:spPr>
        <p:txBody>
          <a:bodyPr>
            <a:noAutofit/>
          </a:bodyPr>
          <a:lstStyle/>
          <a:p>
            <a:pPr marL="0" indent="0">
              <a:buNone/>
            </a:pPr>
            <a:r>
              <a:rPr lang="nl-NL" sz="3600" dirty="0"/>
              <a:t>23.Wees verheugd als die dag komt en spring op van blijdschap, want jullie zullen rijkelijk beloond worden in de hemel. Vergeet niet dat hun voorouders de profeten op dezelfde wijze hebben behandeld. 24</a:t>
            </a:r>
            <a:r>
              <a:rPr lang="nl-NL" sz="3600" dirty="0">
                <a:solidFill>
                  <a:srgbClr val="FF0000"/>
                </a:solidFill>
              </a:rPr>
              <a:t>.</a:t>
            </a:r>
            <a:r>
              <a:rPr lang="nl-NL" sz="3600" dirty="0"/>
              <a:t>Maar wee jullie die rijk zijn, jullie hebben je deel al gehad. 25</a:t>
            </a:r>
            <a:r>
              <a:rPr lang="nl-NL" sz="3600" dirty="0">
                <a:solidFill>
                  <a:srgbClr val="FF0000"/>
                </a:solidFill>
              </a:rPr>
              <a:t>.</a:t>
            </a:r>
            <a:r>
              <a:rPr lang="nl-NL" sz="3600" dirty="0"/>
              <a:t>Wee jullie die nu verzadigd zijn, want je zult hongeren. Wee jullie die nu lachen, want je zult treuren en huilen. </a:t>
            </a:r>
          </a:p>
        </p:txBody>
      </p:sp>
    </p:spTree>
    <p:extLst>
      <p:ext uri="{BB962C8B-B14F-4D97-AF65-F5344CB8AC3E}">
        <p14:creationId xmlns:p14="http://schemas.microsoft.com/office/powerpoint/2010/main" val="21185130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C18C2F4-59CA-41C8-BF1E-C79365F3C108}"/>
              </a:ext>
            </a:extLst>
          </p:cNvPr>
          <p:cNvSpPr>
            <a:spLocks noGrp="1"/>
          </p:cNvSpPr>
          <p:nvPr>
            <p:ph idx="1"/>
          </p:nvPr>
        </p:nvSpPr>
        <p:spPr>
          <a:xfrm>
            <a:off x="469557" y="741405"/>
            <a:ext cx="8045793" cy="5435558"/>
          </a:xfrm>
        </p:spPr>
        <p:txBody>
          <a:bodyPr>
            <a:normAutofit/>
          </a:bodyPr>
          <a:lstStyle/>
          <a:p>
            <a:pPr marL="0" indent="0">
              <a:buNone/>
            </a:pPr>
            <a:r>
              <a:rPr lang="nl-NL" sz="3600" dirty="0"/>
              <a:t>26</a:t>
            </a:r>
            <a:r>
              <a:rPr lang="nl-NL" sz="3600" dirty="0">
                <a:solidFill>
                  <a:srgbClr val="FF0000"/>
                </a:solidFill>
              </a:rPr>
              <a:t>.</a:t>
            </a:r>
            <a:r>
              <a:rPr lang="nl-NL" sz="3600" dirty="0"/>
              <a:t>Wee jullie wanneer alle mensen lovend over je spreken want hun voorouders hebben de valse profeten op dezelfde wijze behandeld.</a:t>
            </a:r>
          </a:p>
        </p:txBody>
      </p:sp>
    </p:spTree>
    <p:extLst>
      <p:ext uri="{BB962C8B-B14F-4D97-AF65-F5344CB8AC3E}">
        <p14:creationId xmlns:p14="http://schemas.microsoft.com/office/powerpoint/2010/main" val="1984228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601A5E-9FAF-4FDF-8C20-95FD7E35C88F}"/>
              </a:ext>
            </a:extLst>
          </p:cNvPr>
          <p:cNvSpPr>
            <a:spLocks noGrp="1"/>
          </p:cNvSpPr>
          <p:nvPr>
            <p:ph type="title"/>
          </p:nvPr>
        </p:nvSpPr>
        <p:spPr/>
        <p:txBody>
          <a:bodyPr>
            <a:normAutofit/>
          </a:bodyPr>
          <a:lstStyle/>
          <a:p>
            <a:r>
              <a:rPr lang="nl-NL" sz="3600" b="1" dirty="0">
                <a:latin typeface="+mn-lt"/>
              </a:rPr>
              <a:t>NLB 996 “Om </a:t>
            </a:r>
            <a:r>
              <a:rPr lang="nl-NL" sz="3600" b="1" dirty="0" err="1">
                <a:latin typeface="+mn-lt"/>
              </a:rPr>
              <a:t>eenvoudigen</a:t>
            </a:r>
            <a:r>
              <a:rPr lang="nl-NL" sz="3600" b="1" dirty="0">
                <a:latin typeface="+mn-lt"/>
              </a:rPr>
              <a:t> van geest”</a:t>
            </a:r>
          </a:p>
        </p:txBody>
      </p:sp>
      <p:sp>
        <p:nvSpPr>
          <p:cNvPr id="3" name="Tijdelijke aanduiding voor inhoud 2">
            <a:extLst>
              <a:ext uri="{FF2B5EF4-FFF2-40B4-BE49-F238E27FC236}">
                <a16:creationId xmlns:a16="http://schemas.microsoft.com/office/drawing/2014/main" id="{E5918723-BD5F-4D22-9782-923ADDE1B0A1}"/>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7388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vak 2"/>
          <p:cNvSpPr txBox="1"/>
          <p:nvPr/>
        </p:nvSpPr>
        <p:spPr>
          <a:xfrm>
            <a:off x="1151068" y="193638"/>
            <a:ext cx="1936377" cy="523220"/>
          </a:xfrm>
          <a:prstGeom prst="rect">
            <a:avLst/>
          </a:prstGeom>
          <a:noFill/>
        </p:spPr>
        <p:txBody>
          <a:bodyPr wrap="square" rtlCol="0">
            <a:spAutoFit/>
          </a:bodyPr>
          <a:lstStyle/>
          <a:p>
            <a:r>
              <a:rPr lang="nl-NL" sz="2800" b="1"/>
              <a:t>NLB 996</a:t>
            </a:r>
          </a:p>
        </p:txBody>
      </p:sp>
    </p:spTree>
    <p:extLst>
      <p:ext uri="{BB962C8B-B14F-4D97-AF65-F5344CB8AC3E}">
        <p14:creationId xmlns:p14="http://schemas.microsoft.com/office/powerpoint/2010/main" val="4199241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D1CDE-8390-438F-8772-B68EC4494F38}"/>
              </a:ext>
            </a:extLst>
          </p:cNvPr>
          <p:cNvSpPr>
            <a:spLocks noGrp="1"/>
          </p:cNvSpPr>
          <p:nvPr>
            <p:ph type="title"/>
          </p:nvPr>
        </p:nvSpPr>
        <p:spPr>
          <a:xfrm>
            <a:off x="277792" y="365126"/>
            <a:ext cx="8588416" cy="2702165"/>
          </a:xfrm>
        </p:spPr>
        <p:txBody>
          <a:bodyPr>
            <a:normAutofit/>
          </a:bodyPr>
          <a:lstStyle/>
          <a:p>
            <a:r>
              <a:rPr lang="nl-NL" sz="3600" b="1" dirty="0">
                <a:latin typeface="+mn-lt"/>
              </a:rPr>
              <a:t>De Raad van Kerken Vollenhove/Sint Jansklooster organiseert op zes zaterdagen in de 40-dagen periode voor Pasen, een wandeling in de omgeving van Vollenhove.</a:t>
            </a:r>
          </a:p>
        </p:txBody>
      </p:sp>
      <p:sp>
        <p:nvSpPr>
          <p:cNvPr id="3" name="Tijdelijke aanduiding voor inhoud 2">
            <a:extLst>
              <a:ext uri="{FF2B5EF4-FFF2-40B4-BE49-F238E27FC236}">
                <a16:creationId xmlns:a16="http://schemas.microsoft.com/office/drawing/2014/main" id="{520C4069-BD37-4938-8A5C-C410B329A8AD}"/>
              </a:ext>
            </a:extLst>
          </p:cNvPr>
          <p:cNvSpPr>
            <a:spLocks noGrp="1"/>
          </p:cNvSpPr>
          <p:nvPr>
            <p:ph idx="1"/>
          </p:nvPr>
        </p:nvSpPr>
        <p:spPr>
          <a:xfrm>
            <a:off x="370391" y="2835798"/>
            <a:ext cx="8144960" cy="3341166"/>
          </a:xfrm>
        </p:spPr>
        <p:txBody>
          <a:bodyPr>
            <a:noAutofit/>
          </a:bodyPr>
          <a:lstStyle/>
          <a:p>
            <a:pPr marL="0" indent="0">
              <a:buNone/>
            </a:pPr>
            <a:r>
              <a:rPr lang="nl-NL" sz="3200" dirty="0"/>
              <a:t>Deze periode is van oudsher een tijd van vasten en bewust leven voor alle christenen. We</a:t>
            </a:r>
          </a:p>
          <a:p>
            <a:pPr marL="0" indent="0">
              <a:buNone/>
            </a:pPr>
            <a:r>
              <a:rPr lang="nl-NL" sz="3200" dirty="0"/>
              <a:t>denken in deze tijd aan Jezus die opliep met zijn vrienden naar Jeruzalem. Hij ging over</a:t>
            </a:r>
          </a:p>
          <a:p>
            <a:pPr marL="0" indent="0">
              <a:buNone/>
            </a:pPr>
            <a:r>
              <a:rPr lang="nl-NL" sz="3200" dirty="0"/>
              <a:t>bergen en door dalen, stap voor stap.</a:t>
            </a:r>
          </a:p>
          <a:p>
            <a:pPr marL="0" indent="0">
              <a:buNone/>
            </a:pPr>
            <a:r>
              <a:rPr lang="nl-NL" sz="3200" dirty="0"/>
              <a:t>We geloven dat Hij nog steeds oploopt met mensen door het leven.</a:t>
            </a:r>
          </a:p>
        </p:txBody>
      </p:sp>
    </p:spTree>
    <p:extLst>
      <p:ext uri="{BB962C8B-B14F-4D97-AF65-F5344CB8AC3E}">
        <p14:creationId xmlns:p14="http://schemas.microsoft.com/office/powerpoint/2010/main" val="2643050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8537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2260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54997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2751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030285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26334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9043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D8007-29F8-4639-89ED-7E53A0377578}"/>
              </a:ext>
            </a:extLst>
          </p:cNvPr>
          <p:cNvSpPr>
            <a:spLocks noGrp="1"/>
          </p:cNvSpPr>
          <p:nvPr>
            <p:ph type="title"/>
          </p:nvPr>
        </p:nvSpPr>
        <p:spPr/>
        <p:txBody>
          <a:bodyPr>
            <a:normAutofit/>
          </a:bodyPr>
          <a:lstStyle/>
          <a:p>
            <a:r>
              <a:rPr lang="nl-NL" sz="3600" b="1" dirty="0">
                <a:latin typeface="+mn-lt"/>
              </a:rPr>
              <a:t>Overdenking </a:t>
            </a:r>
          </a:p>
        </p:txBody>
      </p:sp>
      <p:sp>
        <p:nvSpPr>
          <p:cNvPr id="3" name="Tijdelijke aanduiding voor inhoud 2">
            <a:extLst>
              <a:ext uri="{FF2B5EF4-FFF2-40B4-BE49-F238E27FC236}">
                <a16:creationId xmlns:a16="http://schemas.microsoft.com/office/drawing/2014/main" id="{F9B562E6-6032-40A4-A51B-912DE999D0AC}"/>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8438003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AD40C5-8364-48B2-80BF-0A9BCC7D25EC}"/>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32A49AB0-5C75-44EC-97C2-D498716E4A28}"/>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33232849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654F3F-0D10-4012-AB21-64F5B73F632F}"/>
              </a:ext>
            </a:extLst>
          </p:cNvPr>
          <p:cNvSpPr>
            <a:spLocks noGrp="1"/>
          </p:cNvSpPr>
          <p:nvPr>
            <p:ph type="title"/>
          </p:nvPr>
        </p:nvSpPr>
        <p:spPr/>
        <p:txBody>
          <a:bodyPr>
            <a:normAutofit/>
          </a:bodyPr>
          <a:lstStyle/>
          <a:p>
            <a:r>
              <a:rPr lang="nl-NL" sz="3600" b="1" dirty="0">
                <a:latin typeface="+mn-lt"/>
              </a:rPr>
              <a:t>NLB 902: 1, 5 en 6 “Is God de Heer maar voor mij”</a:t>
            </a:r>
          </a:p>
        </p:txBody>
      </p:sp>
      <p:sp>
        <p:nvSpPr>
          <p:cNvPr id="3" name="Tijdelijke aanduiding voor inhoud 2">
            <a:extLst>
              <a:ext uri="{FF2B5EF4-FFF2-40B4-BE49-F238E27FC236}">
                <a16:creationId xmlns:a16="http://schemas.microsoft.com/office/drawing/2014/main" id="{85607778-C3B4-422C-B504-1170AE2386E2}"/>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1280256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E60BC81-F785-4E0E-99E7-02B78B4DF538}"/>
              </a:ext>
            </a:extLst>
          </p:cNvPr>
          <p:cNvSpPr>
            <a:spLocks noGrp="1"/>
          </p:cNvSpPr>
          <p:nvPr>
            <p:ph idx="1"/>
          </p:nvPr>
        </p:nvSpPr>
        <p:spPr>
          <a:xfrm>
            <a:off x="393538" y="173620"/>
            <a:ext cx="8121811" cy="6003343"/>
          </a:xfrm>
        </p:spPr>
        <p:txBody>
          <a:bodyPr>
            <a:noAutofit/>
          </a:bodyPr>
          <a:lstStyle/>
          <a:p>
            <a:pPr marL="0" indent="0">
              <a:buNone/>
            </a:pPr>
            <a:r>
              <a:rPr lang="nl-NL" sz="3200" dirty="0"/>
              <a:t>Wij mogen ook stappen zetten naar de ander, naar elkaar luisteren, bemoedigen en ons</a:t>
            </a:r>
          </a:p>
          <a:p>
            <a:pPr marL="0" indent="0">
              <a:buNone/>
            </a:pPr>
            <a:r>
              <a:rPr lang="nl-NL" sz="3200" dirty="0"/>
              <a:t>bewust worden van de weg die Jezus moest gaan.</a:t>
            </a:r>
          </a:p>
          <a:p>
            <a:pPr marL="0" indent="0">
              <a:buNone/>
            </a:pPr>
            <a:r>
              <a:rPr lang="nl-NL" sz="3200" dirty="0"/>
              <a:t>De zaterdagse wandelingen starten om 9.00 uur, duren ongeveer een uur en worden</a:t>
            </a:r>
          </a:p>
          <a:p>
            <a:pPr marL="0" indent="0">
              <a:buNone/>
            </a:pPr>
            <a:r>
              <a:rPr lang="nl-NL" sz="3200" dirty="0"/>
              <a:t>afgesloten met koffie of thee en wat lekkers. Opgave is niet nodig.</a:t>
            </a:r>
          </a:p>
          <a:p>
            <a:pPr marL="0" indent="0">
              <a:buNone/>
            </a:pPr>
            <a:r>
              <a:rPr lang="nl-NL" sz="3200" dirty="0"/>
              <a:t>De eerste keer is op 8 maart. Deze zaterdag en ook op 15 maart, 22 maart en 29 maart is de</a:t>
            </a:r>
          </a:p>
          <a:p>
            <a:pPr marL="0" indent="0">
              <a:buNone/>
            </a:pPr>
            <a:r>
              <a:rPr lang="nl-NL" sz="3200" dirty="0"/>
              <a:t>start in Vollenhove vanaf “De </a:t>
            </a:r>
            <a:r>
              <a:rPr lang="nl-NL" sz="3200" dirty="0" err="1"/>
              <a:t>Burght</a:t>
            </a:r>
            <a:r>
              <a:rPr lang="nl-NL" sz="3200" dirty="0"/>
              <a:t>”.</a:t>
            </a:r>
          </a:p>
          <a:p>
            <a:pPr marL="0" indent="0">
              <a:buNone/>
            </a:pPr>
            <a:r>
              <a:rPr lang="nl-NL" sz="3200" dirty="0"/>
              <a:t>Op 5 april is de start in Sint Jansklooster bij de Johanneskerk.</a:t>
            </a:r>
          </a:p>
        </p:txBody>
      </p:sp>
    </p:spTree>
    <p:extLst>
      <p:ext uri="{BB962C8B-B14F-4D97-AF65-F5344CB8AC3E}">
        <p14:creationId xmlns:p14="http://schemas.microsoft.com/office/powerpoint/2010/main" val="6748236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kstvak 2"/>
          <p:cNvSpPr txBox="1"/>
          <p:nvPr/>
        </p:nvSpPr>
        <p:spPr>
          <a:xfrm>
            <a:off x="1323191" y="193638"/>
            <a:ext cx="2947595" cy="523220"/>
          </a:xfrm>
          <a:prstGeom prst="rect">
            <a:avLst/>
          </a:prstGeom>
          <a:noFill/>
        </p:spPr>
        <p:txBody>
          <a:bodyPr wrap="square" rtlCol="0">
            <a:spAutoFit/>
          </a:bodyPr>
          <a:lstStyle/>
          <a:p>
            <a:r>
              <a:rPr lang="nl-NL" sz="2800" b="1"/>
              <a:t>NLB 902</a:t>
            </a:r>
          </a:p>
        </p:txBody>
      </p:sp>
    </p:spTree>
    <p:extLst>
      <p:ext uri="{BB962C8B-B14F-4D97-AF65-F5344CB8AC3E}">
        <p14:creationId xmlns:p14="http://schemas.microsoft.com/office/powerpoint/2010/main" val="1782060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567412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2511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28676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92320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28167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66EA9-911C-4398-BAB0-4D4006A9E482}"/>
              </a:ext>
            </a:extLst>
          </p:cNvPr>
          <p:cNvSpPr>
            <a:spLocks noGrp="1"/>
          </p:cNvSpPr>
          <p:nvPr>
            <p:ph type="title"/>
          </p:nvPr>
        </p:nvSpPr>
        <p:spPr/>
        <p:txBody>
          <a:bodyPr>
            <a:normAutofit/>
          </a:bodyPr>
          <a:lstStyle/>
          <a:p>
            <a:r>
              <a:rPr lang="nl-NL" sz="3600" b="1" dirty="0">
                <a:latin typeface="+mn-lt"/>
              </a:rPr>
              <a:t>Kinderlied KEE 44 “God is altijd heel dichtbij”</a:t>
            </a:r>
          </a:p>
        </p:txBody>
      </p:sp>
      <p:sp>
        <p:nvSpPr>
          <p:cNvPr id="3" name="Tijdelijke aanduiding voor inhoud 2">
            <a:extLst>
              <a:ext uri="{FF2B5EF4-FFF2-40B4-BE49-F238E27FC236}">
                <a16:creationId xmlns:a16="http://schemas.microsoft.com/office/drawing/2014/main" id="{F4034CD5-8CB1-4680-80B3-BD69A7F9CA13}"/>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2263721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957431" y="731520"/>
            <a:ext cx="5911326" cy="3240439"/>
          </a:xfrm>
          <a:prstGeom prst="rect">
            <a:avLst/>
          </a:prstGeom>
        </p:spPr>
        <p:txBody>
          <a:bodyPr wrap="square">
            <a:spAutoFit/>
          </a:bodyPr>
          <a:lstStyle/>
          <a:p>
            <a:pPr>
              <a:lnSpc>
                <a:spcPct val="115000"/>
              </a:lnSpc>
              <a:spcAft>
                <a:spcPts val="0"/>
              </a:spcAft>
            </a:pPr>
            <a:r>
              <a:rPr lang="nl-NL" sz="3600" b="1" dirty="0">
                <a:effectLst/>
                <a:ea typeface="PMingLiU"/>
                <a:cs typeface="Arial" panose="020B0604020202020204" pitchFamily="34" charset="0"/>
              </a:rPr>
              <a:t>KEE 44. </a:t>
            </a:r>
          </a:p>
          <a:p>
            <a:pPr>
              <a:lnSpc>
                <a:spcPct val="115000"/>
              </a:lnSpc>
              <a:spcAft>
                <a:spcPts val="0"/>
              </a:spcAft>
            </a:pPr>
            <a:endParaRPr lang="nl-NL" sz="3600" b="1" dirty="0">
              <a:ea typeface="PMingLiU"/>
              <a:cs typeface="Arial" panose="020B0604020202020204" pitchFamily="34" charset="0"/>
            </a:endParaRPr>
          </a:p>
          <a:p>
            <a:pPr>
              <a:lnSpc>
                <a:spcPct val="115000"/>
              </a:lnSpc>
              <a:spcAft>
                <a:spcPts val="0"/>
              </a:spcAft>
            </a:pPr>
            <a:r>
              <a:rPr lang="nl-NL" sz="3600" dirty="0">
                <a:effectLst/>
                <a:ea typeface="PMingLiU"/>
                <a:cs typeface="Arial" panose="020B0604020202020204" pitchFamily="34" charset="0"/>
              </a:rPr>
              <a:t>Refrein:</a:t>
            </a:r>
          </a:p>
          <a:p>
            <a:pPr>
              <a:lnSpc>
                <a:spcPct val="115000"/>
              </a:lnSpc>
              <a:spcAft>
                <a:spcPts val="0"/>
              </a:spcAft>
            </a:pPr>
            <a:r>
              <a:rPr lang="nl-NL" sz="3600" dirty="0">
                <a:effectLst/>
                <a:ea typeface="PMingLiU"/>
                <a:cs typeface="Arial" panose="020B0604020202020204" pitchFamily="34" charset="0"/>
              </a:rPr>
              <a:t>God is altijd heel dichtbij,</a:t>
            </a:r>
          </a:p>
          <a:p>
            <a:pPr>
              <a:lnSpc>
                <a:spcPct val="115000"/>
              </a:lnSpc>
              <a:spcAft>
                <a:spcPts val="0"/>
              </a:spcAft>
            </a:pPr>
            <a:r>
              <a:rPr lang="nl-NL" sz="3600" dirty="0">
                <a:effectLst/>
                <a:ea typeface="PMingLiU"/>
                <a:cs typeface="Arial" panose="020B0604020202020204" pitchFamily="34" charset="0"/>
              </a:rPr>
              <a:t>Hij wil zorgen voor jou en mij.</a:t>
            </a:r>
          </a:p>
        </p:txBody>
      </p:sp>
    </p:spTree>
    <p:extLst>
      <p:ext uri="{BB962C8B-B14F-4D97-AF65-F5344CB8AC3E}">
        <p14:creationId xmlns:p14="http://schemas.microsoft.com/office/powerpoint/2010/main" val="35114145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537881" y="193637"/>
            <a:ext cx="8165055" cy="5788829"/>
          </a:xfrm>
          <a:prstGeom prst="rect">
            <a:avLst/>
          </a:prstGeom>
        </p:spPr>
        <p:txBody>
          <a:bodyPr wrap="square">
            <a:spAutoFit/>
          </a:bodyPr>
          <a:lstStyle/>
          <a:p>
            <a:pPr>
              <a:lnSpc>
                <a:spcPct val="115000"/>
              </a:lnSpc>
              <a:spcAft>
                <a:spcPts val="0"/>
              </a:spcAft>
            </a:pPr>
            <a:r>
              <a:rPr lang="nl-NL" sz="3600" dirty="0">
                <a:effectLst/>
                <a:ea typeface="PMingLiU"/>
                <a:cs typeface="Arial" panose="020B0604020202020204" pitchFamily="34" charset="0"/>
              </a:rPr>
              <a:t>1.Hij maakt een lichtje waar het donker is,</a:t>
            </a:r>
          </a:p>
          <a:p>
            <a:pPr>
              <a:lnSpc>
                <a:spcPct val="115000"/>
              </a:lnSpc>
              <a:spcAft>
                <a:spcPts val="0"/>
              </a:spcAft>
            </a:pPr>
            <a:r>
              <a:rPr lang="nl-NL" sz="3600" dirty="0">
                <a:effectLst/>
                <a:ea typeface="PMingLiU"/>
                <a:cs typeface="Arial" panose="020B0604020202020204" pitchFamily="34" charset="0"/>
              </a:rPr>
              <a:t>dat je de weg ziet en jij je niet vergist.</a:t>
            </a:r>
          </a:p>
          <a:p>
            <a:pPr>
              <a:lnSpc>
                <a:spcPct val="115000"/>
              </a:lnSpc>
              <a:spcAft>
                <a:spcPts val="0"/>
              </a:spcAft>
            </a:pPr>
            <a:r>
              <a:rPr lang="nl-NL" sz="3600" dirty="0">
                <a:effectLst/>
                <a:ea typeface="PMingLiU"/>
                <a:cs typeface="Arial" panose="020B0604020202020204" pitchFamily="34" charset="0"/>
              </a:rPr>
              <a:t>God is altijd heel dichtbij,</a:t>
            </a:r>
          </a:p>
          <a:p>
            <a:pPr>
              <a:lnSpc>
                <a:spcPct val="115000"/>
              </a:lnSpc>
              <a:spcAft>
                <a:spcPts val="0"/>
              </a:spcAft>
            </a:pPr>
            <a:r>
              <a:rPr lang="nl-NL" sz="3600" dirty="0">
                <a:effectLst/>
                <a:ea typeface="PMingLiU"/>
                <a:cs typeface="Arial" panose="020B0604020202020204" pitchFamily="34" charset="0"/>
              </a:rPr>
              <a:t>Hij wil zorgen voor jou en mij.</a:t>
            </a:r>
          </a:p>
          <a:p>
            <a:pPr>
              <a:lnSpc>
                <a:spcPct val="115000"/>
              </a:lnSpc>
              <a:spcAft>
                <a:spcPts val="0"/>
              </a:spcAft>
            </a:pPr>
            <a:r>
              <a:rPr lang="nl-NL" sz="3600" dirty="0">
                <a:effectLst/>
                <a:ea typeface="PMingLiU"/>
                <a:cs typeface="Arial" panose="020B0604020202020204" pitchFamily="34" charset="0"/>
              </a:rPr>
              <a:t> </a:t>
            </a:r>
          </a:p>
          <a:p>
            <a:pPr>
              <a:lnSpc>
                <a:spcPct val="115000"/>
              </a:lnSpc>
              <a:spcAft>
                <a:spcPts val="0"/>
              </a:spcAft>
            </a:pPr>
            <a:r>
              <a:rPr lang="nl-NL" sz="3600" dirty="0">
                <a:effectLst/>
                <a:ea typeface="PMingLiU"/>
                <a:cs typeface="Arial" panose="020B0604020202020204" pitchFamily="34" charset="0"/>
              </a:rPr>
              <a:t>2.Als je moet huilen, als het tegenzit,</a:t>
            </a:r>
          </a:p>
          <a:p>
            <a:pPr>
              <a:lnSpc>
                <a:spcPct val="115000"/>
              </a:lnSpc>
              <a:spcAft>
                <a:spcPts val="0"/>
              </a:spcAft>
            </a:pPr>
            <a:r>
              <a:rPr lang="nl-NL" sz="3600" dirty="0">
                <a:effectLst/>
                <a:ea typeface="PMingLiU"/>
                <a:cs typeface="Arial" panose="020B0604020202020204" pitchFamily="34" charset="0"/>
              </a:rPr>
              <a:t>wil Hij je troosten, hoort Hij wat je bidt.</a:t>
            </a:r>
          </a:p>
          <a:p>
            <a:pPr>
              <a:lnSpc>
                <a:spcPct val="115000"/>
              </a:lnSpc>
              <a:spcAft>
                <a:spcPts val="0"/>
              </a:spcAft>
            </a:pPr>
            <a:r>
              <a:rPr lang="nl-NL" sz="3600" dirty="0">
                <a:effectLst/>
                <a:ea typeface="PMingLiU"/>
                <a:cs typeface="Arial" panose="020B0604020202020204" pitchFamily="34" charset="0"/>
              </a:rPr>
              <a:t>God is altijd heel dichtbij,</a:t>
            </a:r>
          </a:p>
          <a:p>
            <a:pPr>
              <a:lnSpc>
                <a:spcPct val="115000"/>
              </a:lnSpc>
              <a:spcAft>
                <a:spcPts val="0"/>
              </a:spcAft>
            </a:pPr>
            <a:r>
              <a:rPr lang="nl-NL" sz="3600" dirty="0">
                <a:effectLst/>
                <a:ea typeface="PMingLiU"/>
                <a:cs typeface="Arial" panose="020B0604020202020204" pitchFamily="34" charset="0"/>
              </a:rPr>
              <a:t>Hij wil zorgen voor jou en mij.</a:t>
            </a:r>
          </a:p>
        </p:txBody>
      </p:sp>
    </p:spTree>
    <p:extLst>
      <p:ext uri="{BB962C8B-B14F-4D97-AF65-F5344CB8AC3E}">
        <p14:creationId xmlns:p14="http://schemas.microsoft.com/office/powerpoint/2010/main" val="1448221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99247" y="258184"/>
            <a:ext cx="8122024" cy="6380208"/>
          </a:xfrm>
          <a:prstGeom prst="rect">
            <a:avLst/>
          </a:prstGeom>
        </p:spPr>
        <p:txBody>
          <a:bodyPr wrap="square">
            <a:spAutoFit/>
          </a:bodyPr>
          <a:lstStyle/>
          <a:p>
            <a:pPr>
              <a:lnSpc>
                <a:spcPct val="115000"/>
              </a:lnSpc>
              <a:spcAft>
                <a:spcPts val="0"/>
              </a:spcAft>
            </a:pPr>
            <a:r>
              <a:rPr lang="nl-NL" sz="3600" dirty="0">
                <a:effectLst/>
                <a:ea typeface="PMingLiU"/>
                <a:cs typeface="Arial" panose="020B0604020202020204" pitchFamily="34" charset="0"/>
              </a:rPr>
              <a:t>3. Slaap je en droom je, Hij waakt over jou,</a:t>
            </a:r>
          </a:p>
          <a:p>
            <a:pPr>
              <a:lnSpc>
                <a:spcPct val="115000"/>
              </a:lnSpc>
              <a:spcAft>
                <a:spcPts val="0"/>
              </a:spcAft>
            </a:pPr>
            <a:r>
              <a:rPr lang="nl-NL" sz="3600" dirty="0">
                <a:effectLst/>
                <a:ea typeface="PMingLiU"/>
                <a:cs typeface="Arial" panose="020B0604020202020204" pitchFamily="34" charset="0"/>
              </a:rPr>
              <a:t>God is je Vader, liefdevol en trouw.</a:t>
            </a:r>
          </a:p>
          <a:p>
            <a:pPr>
              <a:lnSpc>
                <a:spcPct val="115000"/>
              </a:lnSpc>
              <a:spcAft>
                <a:spcPts val="0"/>
              </a:spcAft>
            </a:pPr>
            <a:r>
              <a:rPr lang="nl-NL" sz="3600" dirty="0">
                <a:effectLst/>
                <a:ea typeface="PMingLiU"/>
                <a:cs typeface="Arial" panose="020B0604020202020204" pitchFamily="34" charset="0"/>
              </a:rPr>
              <a:t>God is altijd heel dichtbij,</a:t>
            </a:r>
          </a:p>
          <a:p>
            <a:pPr>
              <a:lnSpc>
                <a:spcPct val="115000"/>
              </a:lnSpc>
              <a:spcAft>
                <a:spcPts val="0"/>
              </a:spcAft>
            </a:pPr>
            <a:r>
              <a:rPr lang="nl-NL" sz="3600" dirty="0">
                <a:effectLst/>
                <a:ea typeface="PMingLiU"/>
                <a:cs typeface="Arial" panose="020B0604020202020204" pitchFamily="34" charset="0"/>
              </a:rPr>
              <a:t>Hij wil zorgen voor jou en mij.</a:t>
            </a:r>
          </a:p>
          <a:p>
            <a:pPr>
              <a:lnSpc>
                <a:spcPct val="115000"/>
              </a:lnSpc>
              <a:spcAft>
                <a:spcPts val="0"/>
              </a:spcAft>
            </a:pPr>
            <a:r>
              <a:rPr lang="nl-NL" sz="3600" dirty="0">
                <a:effectLst/>
                <a:ea typeface="PMingLiU"/>
                <a:cs typeface="Arial" panose="020B0604020202020204" pitchFamily="34" charset="0"/>
              </a:rPr>
              <a:t> </a:t>
            </a:r>
          </a:p>
          <a:p>
            <a:pPr>
              <a:lnSpc>
                <a:spcPct val="115000"/>
              </a:lnSpc>
              <a:spcAft>
                <a:spcPts val="0"/>
              </a:spcAft>
            </a:pPr>
            <a:r>
              <a:rPr lang="nl-NL" sz="3600" dirty="0">
                <a:effectLst/>
                <a:ea typeface="PMingLiU"/>
                <a:cs typeface="Arial" panose="020B0604020202020204" pitchFamily="34" charset="0"/>
              </a:rPr>
              <a:t>4.Waar je naar toe gaat, wat er komen zal,</a:t>
            </a:r>
          </a:p>
          <a:p>
            <a:pPr>
              <a:lnSpc>
                <a:spcPct val="115000"/>
              </a:lnSpc>
              <a:spcAft>
                <a:spcPts val="0"/>
              </a:spcAft>
            </a:pPr>
            <a:r>
              <a:rPr lang="nl-NL" sz="3600" dirty="0">
                <a:effectLst/>
                <a:ea typeface="PMingLiU"/>
                <a:cs typeface="Arial" panose="020B0604020202020204" pitchFamily="34" charset="0"/>
              </a:rPr>
              <a:t>Hij is er altijd, God is overal.</a:t>
            </a:r>
          </a:p>
          <a:p>
            <a:pPr>
              <a:lnSpc>
                <a:spcPct val="115000"/>
              </a:lnSpc>
              <a:spcAft>
                <a:spcPts val="0"/>
              </a:spcAft>
            </a:pPr>
            <a:r>
              <a:rPr lang="nl-NL" sz="3600" dirty="0">
                <a:effectLst/>
                <a:ea typeface="PMingLiU"/>
                <a:cs typeface="Arial" panose="020B0604020202020204" pitchFamily="34" charset="0"/>
              </a:rPr>
              <a:t>God is altijd heel dichtbij,</a:t>
            </a:r>
          </a:p>
          <a:p>
            <a:pPr>
              <a:lnSpc>
                <a:spcPct val="115000"/>
              </a:lnSpc>
              <a:spcAft>
                <a:spcPts val="0"/>
              </a:spcAft>
            </a:pPr>
            <a:r>
              <a:rPr lang="nl-NL" sz="3600" dirty="0">
                <a:effectLst/>
                <a:ea typeface="PMingLiU"/>
                <a:cs typeface="Arial" panose="020B0604020202020204" pitchFamily="34" charset="0"/>
              </a:rPr>
              <a:t>Hij wil zorgen voor jou en mij.</a:t>
            </a:r>
          </a:p>
          <a:p>
            <a:br>
              <a:rPr lang="nl-NL" dirty="0">
                <a:effectLst/>
                <a:latin typeface="Arial" panose="020B0604020202020204" pitchFamily="34" charset="0"/>
                <a:ea typeface="PMingLiU"/>
              </a:rPr>
            </a:br>
            <a:endParaRPr lang="nl-NL" dirty="0"/>
          </a:p>
        </p:txBody>
      </p:sp>
    </p:spTree>
    <p:extLst>
      <p:ext uri="{BB962C8B-B14F-4D97-AF65-F5344CB8AC3E}">
        <p14:creationId xmlns:p14="http://schemas.microsoft.com/office/powerpoint/2010/main" val="109863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0BA6E0E-3E68-4F8F-B083-B3BBA14594C2}"/>
              </a:ext>
            </a:extLst>
          </p:cNvPr>
          <p:cNvSpPr>
            <a:spLocks noGrp="1"/>
          </p:cNvSpPr>
          <p:nvPr>
            <p:ph idx="1"/>
          </p:nvPr>
        </p:nvSpPr>
        <p:spPr>
          <a:xfrm>
            <a:off x="289367" y="462987"/>
            <a:ext cx="8225983" cy="5713976"/>
          </a:xfrm>
        </p:spPr>
        <p:txBody>
          <a:bodyPr>
            <a:normAutofit/>
          </a:bodyPr>
          <a:lstStyle/>
          <a:p>
            <a:pPr marL="0" indent="0">
              <a:buNone/>
            </a:pPr>
            <a:r>
              <a:rPr lang="nl-NL" sz="3200" dirty="0"/>
              <a:t>Voor de laatste wandeling op 12 april wordt er om 9.00 uur verzameld bij de “De </a:t>
            </a:r>
            <a:r>
              <a:rPr lang="nl-NL" sz="3200" dirty="0" err="1"/>
              <a:t>Burght</a:t>
            </a:r>
            <a:r>
              <a:rPr lang="nl-NL" sz="3200" dirty="0"/>
              <a:t>” in</a:t>
            </a:r>
          </a:p>
          <a:p>
            <a:pPr marL="0" indent="0">
              <a:buNone/>
            </a:pPr>
            <a:r>
              <a:rPr lang="nl-NL" sz="3200" dirty="0"/>
              <a:t>Vollenhove OF om 9.15 uur in het Waterloopbos.</a:t>
            </a:r>
          </a:p>
          <a:p>
            <a:pPr marL="0" indent="0">
              <a:buNone/>
            </a:pPr>
            <a:r>
              <a:rPr lang="nl-NL" sz="3200" dirty="0"/>
              <a:t>Iedereen is welkom om aan te sluiten, ook als het maar één keer zou zijn !</a:t>
            </a:r>
          </a:p>
          <a:p>
            <a:pPr marL="0" indent="0">
              <a:buNone/>
            </a:pPr>
            <a:endParaRPr lang="nl-NL" sz="3200" dirty="0"/>
          </a:p>
        </p:txBody>
      </p:sp>
      <p:pic>
        <p:nvPicPr>
          <p:cNvPr id="5" name="Afbeelding 4">
            <a:extLst>
              <a:ext uri="{FF2B5EF4-FFF2-40B4-BE49-F238E27FC236}">
                <a16:creationId xmlns:a16="http://schemas.microsoft.com/office/drawing/2014/main" id="{F2A33795-0AB3-4E67-8348-DA26CCEC08AC}"/>
              </a:ext>
            </a:extLst>
          </p:cNvPr>
          <p:cNvPicPr/>
          <p:nvPr/>
        </p:nvPicPr>
        <p:blipFill>
          <a:blip r:embed="rId2">
            <a:extLst>
              <a:ext uri="{28A0092B-C50C-407E-A947-70E740481C1C}">
                <a14:useLocalDpi xmlns:a14="http://schemas.microsoft.com/office/drawing/2010/main" val="0"/>
              </a:ext>
            </a:extLst>
          </a:blip>
          <a:stretch>
            <a:fillRect/>
          </a:stretch>
        </p:blipFill>
        <p:spPr>
          <a:xfrm>
            <a:off x="2147104" y="3655641"/>
            <a:ext cx="4849792" cy="3075038"/>
          </a:xfrm>
          <a:prstGeom prst="rect">
            <a:avLst/>
          </a:prstGeom>
        </p:spPr>
      </p:pic>
    </p:spTree>
    <p:extLst>
      <p:ext uri="{BB962C8B-B14F-4D97-AF65-F5344CB8AC3E}">
        <p14:creationId xmlns:p14="http://schemas.microsoft.com/office/powerpoint/2010/main" val="15664734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16634-C4FD-4D59-9353-2BF6950949DC}"/>
              </a:ext>
            </a:extLst>
          </p:cNvPr>
          <p:cNvSpPr>
            <a:spLocks noGrp="1"/>
          </p:cNvSpPr>
          <p:nvPr>
            <p:ph type="title"/>
          </p:nvPr>
        </p:nvSpPr>
        <p:spPr/>
        <p:txBody>
          <a:bodyPr/>
          <a:lstStyle/>
          <a:p>
            <a:r>
              <a:rPr lang="nl-NL" sz="3600" b="1" dirty="0">
                <a:latin typeface="+mn-lt"/>
              </a:rPr>
              <a:t>Gebeden</a:t>
            </a:r>
            <a:r>
              <a:rPr lang="nl-NL" dirty="0"/>
              <a:t> </a:t>
            </a:r>
          </a:p>
        </p:txBody>
      </p:sp>
      <p:sp>
        <p:nvSpPr>
          <p:cNvPr id="3" name="Tijdelijke aanduiding voor inhoud 2">
            <a:extLst>
              <a:ext uri="{FF2B5EF4-FFF2-40B4-BE49-F238E27FC236}">
                <a16:creationId xmlns:a16="http://schemas.microsoft.com/office/drawing/2014/main" id="{9AE179C7-1FE1-4386-8E17-7DF3B20D5D70}"/>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17757265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9D741317-9115-ECE7-13AA-F5EAD45EFFD4}"/>
              </a:ext>
            </a:extLst>
          </p:cNvPr>
          <p:cNvSpPr txBox="1"/>
          <p:nvPr/>
        </p:nvSpPr>
        <p:spPr>
          <a:xfrm>
            <a:off x="891252" y="315054"/>
            <a:ext cx="7515628" cy="707886"/>
          </a:xfrm>
          <a:prstGeom prst="rect">
            <a:avLst/>
          </a:prstGeom>
          <a:noFill/>
        </p:spPr>
        <p:txBody>
          <a:bodyPr wrap="square" rtlCol="0">
            <a:spAutoFit/>
          </a:bodyPr>
          <a:lstStyle/>
          <a:p>
            <a:pPr algn="ctr"/>
            <a:r>
              <a:rPr lang="nl-NL" sz="4000" b="1" dirty="0">
                <a:solidFill>
                  <a:schemeClr val="accent1">
                    <a:lumMod val="75000"/>
                  </a:schemeClr>
                </a:solidFill>
              </a:rPr>
              <a:t>Collecte zondag 16-01-2025</a:t>
            </a:r>
          </a:p>
        </p:txBody>
      </p:sp>
      <p:sp>
        <p:nvSpPr>
          <p:cNvPr id="3" name="Tekstvak 2">
            <a:extLst>
              <a:ext uri="{FF2B5EF4-FFF2-40B4-BE49-F238E27FC236}">
                <a16:creationId xmlns:a16="http://schemas.microsoft.com/office/drawing/2014/main" id="{0C27BC2A-48B4-A767-06F4-5725B1720416}"/>
              </a:ext>
            </a:extLst>
          </p:cNvPr>
          <p:cNvSpPr txBox="1"/>
          <p:nvPr/>
        </p:nvSpPr>
        <p:spPr>
          <a:xfrm>
            <a:off x="1319514" y="1294761"/>
            <a:ext cx="6457551" cy="1754326"/>
          </a:xfrm>
          <a:prstGeom prst="rect">
            <a:avLst/>
          </a:prstGeom>
          <a:noFill/>
        </p:spPr>
        <p:txBody>
          <a:bodyPr wrap="square" rtlCol="0">
            <a:spAutoFit/>
          </a:bodyPr>
          <a:lstStyle/>
          <a:p>
            <a:pPr algn="ctr"/>
            <a:r>
              <a:rPr lang="nl-NL" sz="3600" b="1" dirty="0">
                <a:solidFill>
                  <a:schemeClr val="accent1">
                    <a:lumMod val="75000"/>
                  </a:schemeClr>
                </a:solidFill>
              </a:rPr>
              <a:t>De collecte in deze dienst is bestemd voor de kerk. </a:t>
            </a:r>
          </a:p>
          <a:p>
            <a:endParaRPr lang="nl-NL" sz="3600" b="1" dirty="0">
              <a:solidFill>
                <a:schemeClr val="accent1">
                  <a:lumMod val="75000"/>
                </a:schemeClr>
              </a:solidFill>
            </a:endParaRPr>
          </a:p>
        </p:txBody>
      </p:sp>
      <p:sp>
        <p:nvSpPr>
          <p:cNvPr id="5" name="Tekstvak 4">
            <a:extLst>
              <a:ext uri="{FF2B5EF4-FFF2-40B4-BE49-F238E27FC236}">
                <a16:creationId xmlns:a16="http://schemas.microsoft.com/office/drawing/2014/main" id="{E9EB678E-E6B4-A70F-92B1-3CA30EB5193A}"/>
              </a:ext>
            </a:extLst>
          </p:cNvPr>
          <p:cNvSpPr txBox="1"/>
          <p:nvPr/>
        </p:nvSpPr>
        <p:spPr>
          <a:xfrm>
            <a:off x="1805650" y="4849793"/>
            <a:ext cx="5556201" cy="1846659"/>
          </a:xfrm>
          <a:prstGeom prst="rect">
            <a:avLst/>
          </a:prstGeom>
          <a:noFill/>
        </p:spPr>
        <p:txBody>
          <a:bodyPr wrap="square" rtlCol="0">
            <a:spAutoFit/>
          </a:bodyPr>
          <a:lstStyle/>
          <a:p>
            <a:pPr algn="ctr"/>
            <a:r>
              <a:rPr lang="nl-NL" sz="3200" b="1" dirty="0">
                <a:solidFill>
                  <a:schemeClr val="accent1">
                    <a:lumMod val="75000"/>
                  </a:schemeClr>
                </a:solidFill>
              </a:rPr>
              <a:t>Via de </a:t>
            </a:r>
            <a:r>
              <a:rPr lang="nl-NL" sz="3200" b="1" dirty="0" err="1">
                <a:solidFill>
                  <a:schemeClr val="accent1">
                    <a:lumMod val="75000"/>
                  </a:schemeClr>
                </a:solidFill>
              </a:rPr>
              <a:t>Scipio</a:t>
            </a:r>
            <a:r>
              <a:rPr lang="nl-NL" sz="3200" b="1" dirty="0">
                <a:solidFill>
                  <a:schemeClr val="accent1">
                    <a:lumMod val="75000"/>
                  </a:schemeClr>
                </a:solidFill>
              </a:rPr>
              <a:t>-app van de Mariakerk kunt u thuis of in de kerk ook geven.</a:t>
            </a:r>
          </a:p>
          <a:p>
            <a:pPr algn="ctr"/>
            <a:endParaRPr lang="nl-NL" dirty="0"/>
          </a:p>
        </p:txBody>
      </p:sp>
      <p:pic>
        <p:nvPicPr>
          <p:cNvPr id="7" name="Afbeelding 6" descr="Afbeelding met Graphics, logo, Lettertype, symbool&#10;&#10;Automatisch gegenereerde beschrijving">
            <a:extLst>
              <a:ext uri="{FF2B5EF4-FFF2-40B4-BE49-F238E27FC236}">
                <a16:creationId xmlns:a16="http://schemas.microsoft.com/office/drawing/2014/main" id="{F36E3CEC-BB11-140B-6E5B-4331647EC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9843" y="5232334"/>
            <a:ext cx="1392527" cy="1310612"/>
          </a:xfrm>
          <a:prstGeom prst="rect">
            <a:avLst/>
          </a:prstGeom>
        </p:spPr>
      </p:pic>
      <p:sp>
        <p:nvSpPr>
          <p:cNvPr id="8" name="Tekstvak 7">
            <a:extLst>
              <a:ext uri="{FF2B5EF4-FFF2-40B4-BE49-F238E27FC236}">
                <a16:creationId xmlns:a16="http://schemas.microsoft.com/office/drawing/2014/main" id="{5CA8F539-F62D-0468-04A4-AE5633CD6167}"/>
              </a:ext>
            </a:extLst>
          </p:cNvPr>
          <p:cNvSpPr txBox="1"/>
          <p:nvPr/>
        </p:nvSpPr>
        <p:spPr>
          <a:xfrm>
            <a:off x="1319514" y="2905246"/>
            <a:ext cx="6718805" cy="1754326"/>
          </a:xfrm>
          <a:prstGeom prst="rect">
            <a:avLst/>
          </a:prstGeom>
          <a:noFill/>
        </p:spPr>
        <p:txBody>
          <a:bodyPr wrap="square" rtlCol="0">
            <a:spAutoFit/>
          </a:bodyPr>
          <a:lstStyle/>
          <a:p>
            <a:pPr algn="ctr"/>
            <a:r>
              <a:rPr lang="nl-NL" sz="3600" b="1" dirty="0">
                <a:solidFill>
                  <a:schemeClr val="accent1">
                    <a:lumMod val="75000"/>
                  </a:schemeClr>
                </a:solidFill>
              </a:rPr>
              <a:t>De collecte bij de uitgang is bestemd voor de instandhouding van het kerkgebouw.</a:t>
            </a:r>
          </a:p>
        </p:txBody>
      </p:sp>
    </p:spTree>
    <p:extLst>
      <p:ext uri="{BB962C8B-B14F-4D97-AF65-F5344CB8AC3E}">
        <p14:creationId xmlns:p14="http://schemas.microsoft.com/office/powerpoint/2010/main" val="932825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D9C61C-B73E-4AE4-A3BD-2330900775C4}"/>
              </a:ext>
            </a:extLst>
          </p:cNvPr>
          <p:cNvSpPr>
            <a:spLocks noGrp="1"/>
          </p:cNvSpPr>
          <p:nvPr>
            <p:ph type="title"/>
          </p:nvPr>
        </p:nvSpPr>
        <p:spPr/>
        <p:txBody>
          <a:bodyPr/>
          <a:lstStyle/>
          <a:p>
            <a:endParaRPr lang="nl-NL"/>
          </a:p>
        </p:txBody>
      </p:sp>
      <p:graphicFrame>
        <p:nvGraphicFramePr>
          <p:cNvPr id="4" name="Tijdelijke aanduiding voor inhoud 3">
            <a:hlinkClick r:id="" action="ppaction://ole?verb=0"/>
            <a:extLst>
              <a:ext uri="{FF2B5EF4-FFF2-40B4-BE49-F238E27FC236}">
                <a16:creationId xmlns:a16="http://schemas.microsoft.com/office/drawing/2014/main" id="{688CBBAB-0DA3-4F89-8C79-1BE2F0CF09E0}"/>
              </a:ext>
            </a:extLst>
          </p:cNvPr>
          <p:cNvGraphicFramePr>
            <a:graphicFrameLocks noGrp="1" noChangeAspect="1"/>
          </p:cNvGraphicFramePr>
          <p:nvPr>
            <p:ph idx="1"/>
          </p:nvPr>
        </p:nvGraphicFramePr>
        <p:xfrm>
          <a:off x="168442" y="68011"/>
          <a:ext cx="8807116" cy="6633578"/>
        </p:xfrm>
        <a:graphic>
          <a:graphicData uri="http://schemas.openxmlformats.org/presentationml/2006/ole">
            <mc:AlternateContent xmlns:mc="http://schemas.openxmlformats.org/markup-compatibility/2006">
              <mc:Choice xmlns:v="urn:schemas-microsoft-com:vml" Requires="v">
                <p:oleObj name="Presentation" r:id="rId2" imgW="4572180" imgH="3428972" progId="PowerPoint.Show.12">
                  <p:embed/>
                </p:oleObj>
              </mc:Choice>
              <mc:Fallback>
                <p:oleObj name="Presentation" r:id="rId2" imgW="4572180" imgH="3428972" progId="PowerPoint.Show.12">
                  <p:embed/>
                  <p:pic>
                    <p:nvPicPr>
                      <p:cNvPr id="4" name="Tijdelijke aanduiding voor inhoud 3">
                        <a:hlinkClick r:id="" action="ppaction://ole?verb=0"/>
                        <a:extLst>
                          <a:ext uri="{FF2B5EF4-FFF2-40B4-BE49-F238E27FC236}">
                            <a16:creationId xmlns:a16="http://schemas.microsoft.com/office/drawing/2014/main" id="{688CBBAB-0DA3-4F89-8C79-1BE2F0CF09E0}"/>
                          </a:ext>
                        </a:extLst>
                      </p:cNvPr>
                      <p:cNvPicPr/>
                      <p:nvPr/>
                    </p:nvPicPr>
                    <p:blipFill>
                      <a:blip r:embed="rId3"/>
                      <a:stretch>
                        <a:fillRect/>
                      </a:stretch>
                    </p:blipFill>
                    <p:spPr>
                      <a:xfrm>
                        <a:off x="168442" y="68011"/>
                        <a:ext cx="8807116" cy="6633578"/>
                      </a:xfrm>
                      <a:prstGeom prst="rect">
                        <a:avLst/>
                      </a:prstGeom>
                    </p:spPr>
                  </p:pic>
                </p:oleObj>
              </mc:Fallback>
            </mc:AlternateContent>
          </a:graphicData>
        </a:graphic>
      </p:graphicFrame>
    </p:spTree>
    <p:extLst>
      <p:ext uri="{BB962C8B-B14F-4D97-AF65-F5344CB8AC3E}">
        <p14:creationId xmlns:p14="http://schemas.microsoft.com/office/powerpoint/2010/main" val="34872124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AED156-541C-450D-8084-07F3D40C144C}"/>
              </a:ext>
            </a:extLst>
          </p:cNvPr>
          <p:cNvSpPr>
            <a:spLocks noGrp="1"/>
          </p:cNvSpPr>
          <p:nvPr>
            <p:ph type="title"/>
          </p:nvPr>
        </p:nvSpPr>
        <p:spPr>
          <a:xfrm>
            <a:off x="416689" y="324092"/>
            <a:ext cx="8380069" cy="1366598"/>
          </a:xfrm>
        </p:spPr>
        <p:txBody>
          <a:bodyPr>
            <a:normAutofit/>
          </a:bodyPr>
          <a:lstStyle/>
          <a:p>
            <a:r>
              <a:rPr lang="nl-NL" sz="3600" b="1" dirty="0">
                <a:latin typeface="+mn-lt"/>
              </a:rPr>
              <a:t>Slotlied NLB 413 “Grote God, wij loven U”</a:t>
            </a:r>
          </a:p>
        </p:txBody>
      </p:sp>
      <p:sp>
        <p:nvSpPr>
          <p:cNvPr id="3" name="Tijdelijke aanduiding voor inhoud 2">
            <a:extLst>
              <a:ext uri="{FF2B5EF4-FFF2-40B4-BE49-F238E27FC236}">
                <a16:creationId xmlns:a16="http://schemas.microsoft.com/office/drawing/2014/main" id="{59A4F468-B257-4EEA-86D2-D064313751EC}"/>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594105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0D917A-3E02-4BA0-9805-6A1DFCC1210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C1A1EE9-D2A7-47D4-B7FE-78F57B911769}"/>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07F6DC4C-9F6C-4885-B411-5EBB1E3870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kstvak 5">
            <a:extLst>
              <a:ext uri="{FF2B5EF4-FFF2-40B4-BE49-F238E27FC236}">
                <a16:creationId xmlns:a16="http://schemas.microsoft.com/office/drawing/2014/main" id="{0CC10AB3-5ED5-46FE-9743-97158FDC39A1}"/>
              </a:ext>
            </a:extLst>
          </p:cNvPr>
          <p:cNvSpPr txBox="1"/>
          <p:nvPr/>
        </p:nvSpPr>
        <p:spPr>
          <a:xfrm>
            <a:off x="550415" y="142043"/>
            <a:ext cx="1961965" cy="584775"/>
          </a:xfrm>
          <a:prstGeom prst="rect">
            <a:avLst/>
          </a:prstGeom>
          <a:noFill/>
        </p:spPr>
        <p:txBody>
          <a:bodyPr wrap="square" rtlCol="0">
            <a:spAutoFit/>
          </a:bodyPr>
          <a:lstStyle/>
          <a:p>
            <a:r>
              <a:rPr lang="nl-NL" sz="3200" b="1" dirty="0"/>
              <a:t>NLB 413</a:t>
            </a:r>
          </a:p>
        </p:txBody>
      </p:sp>
    </p:spTree>
    <p:extLst>
      <p:ext uri="{BB962C8B-B14F-4D97-AF65-F5344CB8AC3E}">
        <p14:creationId xmlns:p14="http://schemas.microsoft.com/office/powerpoint/2010/main" val="3972786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BE9FF8-3102-4CC2-ABA7-E8FCE172D937}"/>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967A18F-1D0A-45D1-8D99-5B01441D7FBD}"/>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2DCED1E-3407-4E79-9FD7-2B6536058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83679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42F972D-279E-46A8-AB0D-1146F7E76ABC}"/>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020D2679-36DD-43DA-BDA8-B91D6720C63A}"/>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388A15AA-A76E-40F2-BBE2-F1912D5DC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71800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8FA739-7F5A-44CB-ABE8-51810AC374A4}"/>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14BEF726-2270-42E9-94AD-D6C9AB5DFBD8}"/>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B92C5E1F-AC0C-4C98-B179-1B10A7C33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99419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D70E71-FF2E-4410-9F43-B7DC27DA0D90}"/>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D591389A-93C0-404F-AEA5-B589C2D7AE67}"/>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5A4DD592-E6B9-44FF-91C7-695DB55BE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33319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55CEF1-701F-40C9-8E73-7047C7EC16E5}"/>
              </a:ext>
            </a:extLst>
          </p:cNvPr>
          <p:cNvSpPr>
            <a:spLocks noGrp="1"/>
          </p:cNvSpPr>
          <p:nvPr>
            <p:ph type="ctrTitle"/>
          </p:nvPr>
        </p:nvSpPr>
        <p:spPr/>
        <p:txBody>
          <a:bodyPr/>
          <a:lstStyle/>
          <a:p>
            <a:endParaRPr lang="nl-NL"/>
          </a:p>
        </p:txBody>
      </p:sp>
      <p:sp>
        <p:nvSpPr>
          <p:cNvPr id="3" name="Ondertitel 2">
            <a:extLst>
              <a:ext uri="{FF2B5EF4-FFF2-40B4-BE49-F238E27FC236}">
                <a16:creationId xmlns:a16="http://schemas.microsoft.com/office/drawing/2014/main" id="{E0E1AC08-625B-4E48-8CB8-AA691A2E10C8}"/>
              </a:ext>
            </a:extLst>
          </p:cNvPr>
          <p:cNvSpPr>
            <a:spLocks noGrp="1"/>
          </p:cNvSpPr>
          <p:nvPr>
            <p:ph type="subTitle" idx="1"/>
          </p:nvPr>
        </p:nvSpPr>
        <p:spPr/>
        <p:txBody>
          <a:bodyPr/>
          <a:lstStyle/>
          <a:p>
            <a:endParaRPr lang="nl-NL"/>
          </a:p>
        </p:txBody>
      </p:sp>
      <p:pic>
        <p:nvPicPr>
          <p:cNvPr id="5" name="Afbeelding 4">
            <a:extLst>
              <a:ext uri="{FF2B5EF4-FFF2-40B4-BE49-F238E27FC236}">
                <a16:creationId xmlns:a16="http://schemas.microsoft.com/office/drawing/2014/main" id="{C913893D-EDB2-4B85-99DD-583B8503B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4825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F36054-05EA-5AA7-944D-451A3407EA85}"/>
            </a:ext>
          </a:extLst>
        </p:cNvPr>
        <p:cNvGrpSpPr/>
        <p:nvPr/>
      </p:nvGrpSpPr>
      <p:grpSpPr>
        <a:xfrm>
          <a:off x="0" y="0"/>
          <a:ext cx="0" cy="0"/>
          <a:chOff x="0" y="0"/>
          <a:chExt cx="0" cy="0"/>
        </a:xfrm>
      </p:grpSpPr>
      <p:sp>
        <p:nvSpPr>
          <p:cNvPr id="2050" name="Shape 78">
            <a:extLst>
              <a:ext uri="{FF2B5EF4-FFF2-40B4-BE49-F238E27FC236}">
                <a16:creationId xmlns:a16="http://schemas.microsoft.com/office/drawing/2014/main" id="{0DE58646-EEAC-6C9C-FA9A-70844500F94D}"/>
              </a:ext>
            </a:extLst>
          </p:cNvPr>
          <p:cNvSpPr txBox="1">
            <a:spLocks noChangeArrowheads="1"/>
          </p:cNvSpPr>
          <p:nvPr/>
        </p:nvSpPr>
        <p:spPr bwMode="auto">
          <a:xfrm>
            <a:off x="0" y="287866"/>
            <a:ext cx="8229600" cy="102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nchor="ct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Welkom</a:t>
            </a:r>
          </a:p>
          <a:p>
            <a:pPr eaLnBrk="1" hangingPunct="1">
              <a:spcBef>
                <a:spcPct val="0"/>
              </a:spcBef>
              <a:buClr>
                <a:srgbClr val="000000"/>
              </a:buClr>
              <a:buSzPct val="25000"/>
              <a:buFont typeface="Calibri" pitchFamily="34" charset="0"/>
              <a:buNone/>
            </a:pPr>
            <a:r>
              <a:rPr lang="en-US" altLang="nl-NL" b="1" dirty="0">
                <a:solidFill>
                  <a:srgbClr val="000000"/>
                </a:solidFill>
                <a:sym typeface="Calibri" pitchFamily="34" charset="0"/>
              </a:rPr>
              <a:t>   </a:t>
            </a:r>
          </a:p>
        </p:txBody>
      </p:sp>
      <p:sp>
        <p:nvSpPr>
          <p:cNvPr id="2051" name="Shape 79">
            <a:extLst>
              <a:ext uri="{FF2B5EF4-FFF2-40B4-BE49-F238E27FC236}">
                <a16:creationId xmlns:a16="http://schemas.microsoft.com/office/drawing/2014/main" id="{583BD13E-CBEF-ED7F-740C-46BA63B0A2B4}"/>
              </a:ext>
            </a:extLst>
          </p:cNvPr>
          <p:cNvSpPr txBox="1">
            <a:spLocks noChangeArrowheads="1"/>
          </p:cNvSpPr>
          <p:nvPr/>
        </p:nvSpPr>
        <p:spPr bwMode="auto">
          <a:xfrm>
            <a:off x="0" y="973668"/>
            <a:ext cx="6700038" cy="57115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5" tIns="45700" rIns="91425" bIns="45700"/>
          <a:lstStyle>
            <a:lvl1pPr marL="342900" indent="-342900"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Voorganger</a:t>
            </a:r>
            <a:r>
              <a:rPr lang="en-US" altLang="nl-NL" sz="3600" b="1" dirty="0">
                <a:solidFill>
                  <a:srgbClr val="000000"/>
                </a:solidFill>
                <a:sym typeface="Calibri" pitchFamily="34" charset="0"/>
              </a:rPr>
              <a:t>:</a:t>
            </a:r>
            <a:r>
              <a:rPr lang="en-US" altLang="nl-NL" sz="3600" i="1" dirty="0">
                <a:solidFill>
                  <a:srgbClr val="000000"/>
                </a:solidFill>
                <a:sym typeface="Calibri" pitchFamily="34" charset="0"/>
              </a:rPr>
              <a:t> </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Ds. </a:t>
            </a:r>
            <a:r>
              <a:rPr lang="en-US" altLang="nl-NL" sz="3600" dirty="0" err="1">
                <a:solidFill>
                  <a:srgbClr val="000000"/>
                </a:solidFill>
                <a:sym typeface="Calibri" pitchFamily="34" charset="0"/>
              </a:rPr>
              <a:t>Douwe</a:t>
            </a:r>
            <a:r>
              <a:rPr lang="en-US" altLang="nl-NL" sz="3600" dirty="0">
                <a:solidFill>
                  <a:srgbClr val="000000"/>
                </a:solidFill>
                <a:sym typeface="Calibri" pitchFamily="34" charset="0"/>
              </a:rPr>
              <a:t> </a:t>
            </a:r>
            <a:r>
              <a:rPr lang="en-US" altLang="nl-NL" sz="3600" dirty="0" err="1">
                <a:solidFill>
                  <a:srgbClr val="000000"/>
                </a:solidFill>
                <a:sym typeface="Calibri" pitchFamily="34" charset="0"/>
              </a:rPr>
              <a:t>Wijmenga</a:t>
            </a:r>
            <a:endParaRPr lang="en-US" altLang="nl-NL" sz="3600" dirty="0">
              <a:solidFill>
                <a:srgbClr val="000000"/>
              </a:solidFill>
              <a:sym typeface="Calibri" pitchFamily="34" charset="0"/>
            </a:endParaRP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Ouderling</a:t>
            </a:r>
            <a:r>
              <a:rPr lang="en-US" altLang="nl-NL" sz="3600" b="1" dirty="0">
                <a:solidFill>
                  <a:srgbClr val="000000"/>
                </a:solidFill>
                <a:sym typeface="Calibri" pitchFamily="34" charset="0"/>
              </a:rPr>
              <a:t> van </a:t>
            </a:r>
            <a:r>
              <a:rPr lang="en-US" altLang="nl-NL" sz="3600" b="1" dirty="0" err="1">
                <a:solidFill>
                  <a:srgbClr val="000000"/>
                </a:solidFill>
                <a:sym typeface="Calibri" pitchFamily="34" charset="0"/>
              </a:rPr>
              <a:t>dienst</a:t>
            </a:r>
            <a:r>
              <a:rPr lang="en-US" altLang="nl-NL" sz="3600" b="1" dirty="0">
                <a:solidFill>
                  <a:srgbClr val="000000"/>
                </a:solidFill>
                <a:sym typeface="Calibri" pitchFamily="34" charset="0"/>
              </a:rPr>
              <a:t>:</a:t>
            </a:r>
          </a:p>
          <a:p>
            <a:pPr eaLnBrk="1" hangingPunct="1">
              <a:spcBef>
                <a:spcPts val="900"/>
              </a:spcBef>
              <a:buClr>
                <a:srgbClr val="000000"/>
              </a:buClr>
              <a:buSzPct val="2500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Esther </a:t>
            </a:r>
            <a:r>
              <a:rPr lang="en-US" altLang="nl-NL" sz="3600" dirty="0" err="1">
                <a:solidFill>
                  <a:srgbClr val="000000"/>
                </a:solidFill>
                <a:sym typeface="Calibri" pitchFamily="34" charset="0"/>
              </a:rPr>
              <a:t>Haasjes</a:t>
            </a:r>
            <a:endParaRPr lang="en-US" altLang="nl-NL" sz="3600"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Organist:</a:t>
            </a:r>
          </a:p>
          <a:p>
            <a:pPr eaLnBrk="1" hangingPunct="1">
              <a:spcBef>
                <a:spcPts val="900"/>
              </a:spcBef>
              <a:buClr>
                <a:srgbClr val="000000"/>
              </a:buClr>
              <a:buSzPct val="25000"/>
              <a:buFont typeface="Calibri" pitchFamily="34" charset="0"/>
              <a:buNone/>
            </a:pPr>
            <a:r>
              <a:rPr lang="en-US" altLang="nl-NL" sz="3600" dirty="0">
                <a:solidFill>
                  <a:srgbClr val="000000"/>
                </a:solidFill>
                <a:sym typeface="Calibri" pitchFamily="34" charset="0"/>
              </a:rPr>
              <a:t>	Johan </a:t>
            </a:r>
            <a:r>
              <a:rPr lang="en-US" altLang="nl-NL" sz="3600" dirty="0" err="1">
                <a:solidFill>
                  <a:srgbClr val="000000"/>
                </a:solidFill>
                <a:sym typeface="Calibri" pitchFamily="34" charset="0"/>
              </a:rPr>
              <a:t>Bredewout</a:t>
            </a:r>
            <a:endParaRPr lang="en-US" altLang="nl-NL" sz="3600" dirty="0">
              <a:solidFill>
                <a:srgbClr val="000000"/>
              </a:solidFill>
              <a:sym typeface="Calibri" pitchFamily="34" charset="0"/>
            </a:endParaRP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b="1" dirty="0" err="1">
                <a:solidFill>
                  <a:srgbClr val="000000"/>
                </a:solidFill>
                <a:sym typeface="Calibri" pitchFamily="34" charset="0"/>
              </a:rPr>
              <a:t>Schriftlezing</a:t>
            </a:r>
            <a:r>
              <a:rPr lang="en-US" altLang="nl-NL" sz="3600" b="1" dirty="0">
                <a:solidFill>
                  <a:srgbClr val="000000"/>
                </a:solidFill>
                <a:sym typeface="Calibri" pitchFamily="34" charset="0"/>
              </a:rPr>
              <a:t>:</a:t>
            </a:r>
          </a:p>
          <a:p>
            <a:pPr eaLnBrk="1" hangingPunct="1">
              <a:spcBef>
                <a:spcPts val="900"/>
              </a:spcBef>
              <a:buClr>
                <a:srgbClr val="000000"/>
              </a:buClr>
              <a:buSzPct val="25000"/>
              <a:buFont typeface="Calibri" pitchFamily="34" charset="0"/>
              <a:buNone/>
            </a:pPr>
            <a:r>
              <a:rPr lang="en-US" altLang="nl-NL" sz="3600" b="1" dirty="0">
                <a:solidFill>
                  <a:srgbClr val="000000"/>
                </a:solidFill>
                <a:sym typeface="Calibri" pitchFamily="34" charset="0"/>
              </a:rPr>
              <a:t>    </a:t>
            </a:r>
            <a:r>
              <a:rPr lang="en-US" altLang="nl-NL" sz="3600" dirty="0">
                <a:solidFill>
                  <a:srgbClr val="000000"/>
                </a:solidFill>
                <a:sym typeface="Calibri" pitchFamily="34" charset="0"/>
              </a:rPr>
              <a:t>Lucas 6:17-26</a:t>
            </a:r>
          </a:p>
          <a:p>
            <a:pPr eaLnBrk="1" hangingPunct="1">
              <a:spcBef>
                <a:spcPts val="900"/>
              </a:spcBef>
              <a:buClr>
                <a:srgbClr val="000000"/>
              </a:buClr>
              <a:buSzPct val="25000"/>
              <a:buFont typeface="Calibri" pitchFamily="34" charset="0"/>
              <a:buNone/>
            </a:pPr>
            <a:r>
              <a:rPr lang="en-US" altLang="nl-NL" dirty="0">
                <a:solidFill>
                  <a:srgbClr val="000000"/>
                </a:solidFill>
                <a:sym typeface="Calibri" pitchFamily="34" charset="0"/>
              </a:rPr>
              <a:t>	</a:t>
            </a:r>
          </a:p>
        </p:txBody>
      </p:sp>
      <p:pic>
        <p:nvPicPr>
          <p:cNvPr id="2052" name="Shape 80">
            <a:extLst>
              <a:ext uri="{FF2B5EF4-FFF2-40B4-BE49-F238E27FC236}">
                <a16:creationId xmlns:a16="http://schemas.microsoft.com/office/drawing/2014/main" id="{F6376A2A-EA54-3911-DAC6-D15A21609A1E}"/>
              </a:ext>
            </a:extLst>
          </p:cNvPr>
          <p:cNvPicPr preferRelativeResize="0">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9728" y="1"/>
            <a:ext cx="2094271" cy="525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Afbeelding 5">
            <a:extLst>
              <a:ext uri="{FF2B5EF4-FFF2-40B4-BE49-F238E27FC236}">
                <a16:creationId xmlns:a16="http://schemas.microsoft.com/office/drawing/2014/main" id="{BE47263E-7020-E58A-AF21-0A9CE7EE2B2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49728" y="5256499"/>
            <a:ext cx="2094271" cy="1601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90521127"/>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3F0C5E-DE65-4C0C-A4BF-246D16B33CB4}"/>
              </a:ext>
            </a:extLst>
          </p:cNvPr>
          <p:cNvSpPr>
            <a:spLocks noGrp="1"/>
          </p:cNvSpPr>
          <p:nvPr>
            <p:ph type="title"/>
          </p:nvPr>
        </p:nvSpPr>
        <p:spPr/>
        <p:txBody>
          <a:bodyPr>
            <a:normAutofit/>
          </a:bodyPr>
          <a:lstStyle/>
          <a:p>
            <a:r>
              <a:rPr lang="nl-NL" sz="3600" b="1" dirty="0">
                <a:latin typeface="+mn-lt"/>
              </a:rPr>
              <a:t>Zegen</a:t>
            </a:r>
          </a:p>
        </p:txBody>
      </p:sp>
      <p:sp>
        <p:nvSpPr>
          <p:cNvPr id="3" name="Tijdelijke aanduiding voor inhoud 2">
            <a:extLst>
              <a:ext uri="{FF2B5EF4-FFF2-40B4-BE49-F238E27FC236}">
                <a16:creationId xmlns:a16="http://schemas.microsoft.com/office/drawing/2014/main" id="{73AC7CFB-10A3-4845-A14A-4B0F25A5D35E}"/>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6887499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D72DD1EC-D548-47A7-B447-02395B5BC08A}"/>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41576" y="4211556"/>
            <a:ext cx="3197491" cy="2131660"/>
          </a:xfrm>
        </p:spPr>
      </p:pic>
      <p:sp>
        <p:nvSpPr>
          <p:cNvPr id="6" name="Tekstvak 5">
            <a:extLst>
              <a:ext uri="{FF2B5EF4-FFF2-40B4-BE49-F238E27FC236}">
                <a16:creationId xmlns:a16="http://schemas.microsoft.com/office/drawing/2014/main" id="{B69BAB3A-0948-44BC-AB92-82FE45D41F77}"/>
              </a:ext>
            </a:extLst>
          </p:cNvPr>
          <p:cNvSpPr txBox="1"/>
          <p:nvPr/>
        </p:nvSpPr>
        <p:spPr>
          <a:xfrm>
            <a:off x="833377" y="1377387"/>
            <a:ext cx="7306576" cy="1754326"/>
          </a:xfrm>
          <a:prstGeom prst="rect">
            <a:avLst/>
          </a:prstGeom>
          <a:noFill/>
        </p:spPr>
        <p:txBody>
          <a:bodyPr wrap="square" rtlCol="0">
            <a:spAutoFit/>
          </a:bodyPr>
          <a:lstStyle/>
          <a:p>
            <a:r>
              <a:rPr lang="nl-NL" sz="3600" dirty="0"/>
              <a:t>Koffie, thee en limonade staan klaar </a:t>
            </a:r>
          </a:p>
          <a:p>
            <a:r>
              <a:rPr lang="nl-NL" sz="3600" dirty="0"/>
              <a:t>in de Voorhof.</a:t>
            </a:r>
          </a:p>
          <a:p>
            <a:r>
              <a:rPr lang="nl-NL" sz="3600" dirty="0"/>
              <a:t>Ook gasten zijn van harte welkom</a:t>
            </a:r>
          </a:p>
        </p:txBody>
      </p:sp>
    </p:spTree>
    <p:extLst>
      <p:ext uri="{BB962C8B-B14F-4D97-AF65-F5344CB8AC3E}">
        <p14:creationId xmlns:p14="http://schemas.microsoft.com/office/powerpoint/2010/main" val="1794474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AE92CD-DE31-4492-A379-EBD89A8BAF82}"/>
              </a:ext>
            </a:extLst>
          </p:cNvPr>
          <p:cNvSpPr>
            <a:spLocks noGrp="1"/>
          </p:cNvSpPr>
          <p:nvPr>
            <p:ph type="title"/>
          </p:nvPr>
        </p:nvSpPr>
        <p:spPr/>
        <p:txBody>
          <a:bodyPr>
            <a:normAutofit/>
          </a:bodyPr>
          <a:lstStyle/>
          <a:p>
            <a:r>
              <a:rPr lang="nl-NL" sz="3600" b="1" dirty="0">
                <a:latin typeface="+mn-lt"/>
              </a:rPr>
              <a:t>NLB 905 “Wie zich door God alleen laat leiden”</a:t>
            </a:r>
          </a:p>
        </p:txBody>
      </p:sp>
      <p:sp>
        <p:nvSpPr>
          <p:cNvPr id="3" name="Tijdelijke aanduiding voor inhoud 2">
            <a:extLst>
              <a:ext uri="{FF2B5EF4-FFF2-40B4-BE49-F238E27FC236}">
                <a16:creationId xmlns:a16="http://schemas.microsoft.com/office/drawing/2014/main" id="{4576EBED-5CE3-43B7-950F-FF941B00C2F5}"/>
              </a:ext>
            </a:extLst>
          </p:cNvPr>
          <p:cNvSpPr>
            <a:spLocks noGrp="1"/>
          </p:cNvSpPr>
          <p:nvPr>
            <p:ph idx="1"/>
          </p:nvPr>
        </p:nvSpPr>
        <p:spPr/>
        <p:txBody>
          <a:bodyPr/>
          <a:lstStyle/>
          <a:p>
            <a:endParaRPr lang="nl-NL" dirty="0"/>
          </a:p>
        </p:txBody>
      </p:sp>
    </p:spTree>
    <p:extLst>
      <p:ext uri="{BB962C8B-B14F-4D97-AF65-F5344CB8AC3E}">
        <p14:creationId xmlns:p14="http://schemas.microsoft.com/office/powerpoint/2010/main" val="3094161259"/>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951</TotalTime>
  <Words>1156</Words>
  <Application>Microsoft Office PowerPoint</Application>
  <PresentationFormat>Diavoorstelling (4:3)</PresentationFormat>
  <Paragraphs>126</Paragraphs>
  <Slides>81</Slides>
  <Notes>5</Notes>
  <HiddenSlides>0</HiddenSlides>
  <MMClips>0</MMClips>
  <ScaleCrop>false</ScaleCrop>
  <HeadingPairs>
    <vt:vector size="8" baseType="variant">
      <vt:variant>
        <vt:lpstr>Gebruikte lettertypen</vt:lpstr>
      </vt:variant>
      <vt:variant>
        <vt:i4>6</vt:i4>
      </vt:variant>
      <vt:variant>
        <vt:lpstr>Thema</vt:lpstr>
      </vt:variant>
      <vt:variant>
        <vt:i4>1</vt:i4>
      </vt:variant>
      <vt:variant>
        <vt:lpstr>Ingesloten OLE-bronprogramma's</vt:lpstr>
      </vt:variant>
      <vt:variant>
        <vt:i4>1</vt:i4>
      </vt:variant>
      <vt:variant>
        <vt:lpstr>Diatitels</vt:lpstr>
      </vt:variant>
      <vt:variant>
        <vt:i4>81</vt:i4>
      </vt:variant>
    </vt:vector>
  </HeadingPairs>
  <TitlesOfParts>
    <vt:vector size="89" baseType="lpstr">
      <vt:lpstr>PMingLiU</vt:lpstr>
      <vt:lpstr>Aptos</vt:lpstr>
      <vt:lpstr>Arial</vt:lpstr>
      <vt:lpstr>Calibri</vt:lpstr>
      <vt:lpstr>Calibri Light</vt:lpstr>
      <vt:lpstr>Times New Roman</vt:lpstr>
      <vt:lpstr>Kantoorthema</vt:lpstr>
      <vt:lpstr>Presentation</vt:lpstr>
      <vt:lpstr>PowerPoint-presentatie</vt:lpstr>
      <vt:lpstr>PowerPoint-presentatie</vt:lpstr>
      <vt:lpstr>PowerPoint-presentatie</vt:lpstr>
      <vt:lpstr>PowerPoint-presentatie</vt:lpstr>
      <vt:lpstr>De Raad van Kerken Vollenhove/Sint Jansklooster organiseert op zes zaterdagen in de 40-dagen periode voor Pasen, een wandeling in de omgeving van Vollenhove.</vt:lpstr>
      <vt:lpstr>PowerPoint-presentatie</vt:lpstr>
      <vt:lpstr>PowerPoint-presentatie</vt:lpstr>
      <vt:lpstr>PowerPoint-presentatie</vt:lpstr>
      <vt:lpstr>NLB 905 “Wie zich door God alleen laat leiden”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Welkom, mededelingen</vt:lpstr>
      <vt:lpstr>Intochtslied NLB 122 “Hoe sprong mijn hart hoog op in mij”</vt:lpstr>
      <vt:lpstr>PowerPoint-presentatie</vt:lpstr>
      <vt:lpstr>PowerPoint-presentatie</vt:lpstr>
      <vt:lpstr>PowerPoint-presentatie</vt:lpstr>
      <vt:lpstr>PowerPoint-presentatie</vt:lpstr>
      <vt:lpstr>PowerPoint-presentatie</vt:lpstr>
      <vt:lpstr>PowerPoint-presentatie</vt:lpstr>
      <vt:lpstr>Stil gebed, votum en groet</vt:lpstr>
      <vt:lpstr>Inleidende woorden</vt:lpstr>
      <vt:lpstr>NLB 836: 1, 2 en 5 “O Heer die onze Vader zijt,”</vt:lpstr>
      <vt:lpstr>PowerPoint-presentatie</vt:lpstr>
      <vt:lpstr>PowerPoint-presentatie</vt:lpstr>
      <vt:lpstr>PowerPoint-presentatie</vt:lpstr>
      <vt:lpstr>PowerPoint-presentatie</vt:lpstr>
      <vt:lpstr>PowerPoint-presentatie</vt:lpstr>
      <vt:lpstr>PowerPoint-presentatie</vt:lpstr>
      <vt:lpstr>Drempelgebed </vt:lpstr>
      <vt:lpstr>Woorden voor onderweg</vt:lpstr>
      <vt:lpstr>Opw. 124 “Ik bouw op U, mijn schild en mijn Verlosser”</vt:lpstr>
      <vt:lpstr>PowerPoint-presentatie</vt:lpstr>
      <vt:lpstr>PowerPoint-presentatie</vt:lpstr>
      <vt:lpstr>PowerPoint-presentatie</vt:lpstr>
      <vt:lpstr>Gebed bij opening Schrift</vt:lpstr>
      <vt:lpstr>Kinderen naar nevendienst</vt:lpstr>
      <vt:lpstr>Lezing Lucas 6:17-26</vt:lpstr>
      <vt:lpstr>PowerPoint-presentatie</vt:lpstr>
      <vt:lpstr>PowerPoint-presentatie</vt:lpstr>
      <vt:lpstr>PowerPoint-presentatie</vt:lpstr>
      <vt:lpstr>PowerPoint-presentatie</vt:lpstr>
      <vt:lpstr>NLB 996 “Om eenvoudigen van geest”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Overdenking </vt:lpstr>
      <vt:lpstr>PowerPoint-presentatie</vt:lpstr>
      <vt:lpstr>NLB 902: 1, 5 en 6 “Is God de Heer maar voor mij”</vt:lpstr>
      <vt:lpstr>PowerPoint-presentatie</vt:lpstr>
      <vt:lpstr>PowerPoint-presentatie</vt:lpstr>
      <vt:lpstr>PowerPoint-presentatie</vt:lpstr>
      <vt:lpstr>PowerPoint-presentatie</vt:lpstr>
      <vt:lpstr>PowerPoint-presentatie</vt:lpstr>
      <vt:lpstr>PowerPoint-presentatie</vt:lpstr>
      <vt:lpstr>Kinderlied KEE 44 “God is altijd heel dichtbij”</vt:lpstr>
      <vt:lpstr>PowerPoint-presentatie</vt:lpstr>
      <vt:lpstr>PowerPoint-presentatie</vt:lpstr>
      <vt:lpstr>PowerPoint-presentatie</vt:lpstr>
      <vt:lpstr>Gebeden </vt:lpstr>
      <vt:lpstr>PowerPoint-presentatie</vt:lpstr>
      <vt:lpstr>PowerPoint-presentatie</vt:lpstr>
      <vt:lpstr>Slotlied NLB 413 “Grote God, wij loven U”</vt:lpstr>
      <vt:lpstr>PowerPoint-presentatie</vt:lpstr>
      <vt:lpstr>PowerPoint-presentatie</vt:lpstr>
      <vt:lpstr>PowerPoint-presentatie</vt:lpstr>
      <vt:lpstr>PowerPoint-presentatie</vt:lpstr>
      <vt:lpstr>PowerPoint-presentatie</vt:lpstr>
      <vt:lpstr>PowerPoint-presentatie</vt:lpstr>
      <vt:lpstr>Zegen</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janna korthoef</dc:creator>
  <cp:lastModifiedBy>Mariakerk Vollenhove</cp:lastModifiedBy>
  <cp:revision>15</cp:revision>
  <dcterms:created xsi:type="dcterms:W3CDTF">2025-02-13T17:27:35Z</dcterms:created>
  <dcterms:modified xsi:type="dcterms:W3CDTF">2025-02-15T08:18:11Z</dcterms:modified>
</cp:coreProperties>
</file>