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396" r:id="rId2"/>
    <p:sldId id="2393" r:id="rId3"/>
    <p:sldId id="2394" r:id="rId4"/>
    <p:sldId id="2395" r:id="rId5"/>
    <p:sldId id="257" r:id="rId6"/>
    <p:sldId id="319" r:id="rId7"/>
    <p:sldId id="320" r:id="rId8"/>
    <p:sldId id="321" r:id="rId9"/>
    <p:sldId id="259" r:id="rId10"/>
    <p:sldId id="322" r:id="rId11"/>
    <p:sldId id="2448" r:id="rId12"/>
    <p:sldId id="2397" r:id="rId13"/>
    <p:sldId id="256" r:id="rId14"/>
    <p:sldId id="2398" r:id="rId15"/>
    <p:sldId id="258" r:id="rId16"/>
    <p:sldId id="2399" r:id="rId17"/>
    <p:sldId id="2400" r:id="rId18"/>
    <p:sldId id="2401" r:id="rId19"/>
    <p:sldId id="2402" r:id="rId20"/>
    <p:sldId id="2403" r:id="rId21"/>
    <p:sldId id="2404" r:id="rId22"/>
    <p:sldId id="2405" r:id="rId23"/>
    <p:sldId id="260" r:id="rId24"/>
    <p:sldId id="261" r:id="rId25"/>
    <p:sldId id="2406" r:id="rId26"/>
    <p:sldId id="2407" r:id="rId27"/>
    <p:sldId id="2408" r:id="rId28"/>
    <p:sldId id="2410" r:id="rId29"/>
    <p:sldId id="2434" r:id="rId30"/>
    <p:sldId id="2435" r:id="rId31"/>
    <p:sldId id="2436" r:id="rId32"/>
    <p:sldId id="2411" r:id="rId33"/>
    <p:sldId id="2430" r:id="rId34"/>
    <p:sldId id="2431" r:id="rId35"/>
    <p:sldId id="2432" r:id="rId36"/>
    <p:sldId id="2433" r:id="rId37"/>
    <p:sldId id="2412" r:id="rId38"/>
    <p:sldId id="263" r:id="rId39"/>
    <p:sldId id="264" r:id="rId40"/>
    <p:sldId id="266" r:id="rId41"/>
    <p:sldId id="267" r:id="rId42"/>
    <p:sldId id="268" r:id="rId43"/>
    <p:sldId id="265" r:id="rId44"/>
    <p:sldId id="2413" r:id="rId45"/>
    <p:sldId id="2414" r:id="rId46"/>
    <p:sldId id="2415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2416" r:id="rId55"/>
    <p:sldId id="2417" r:id="rId56"/>
    <p:sldId id="2437" r:id="rId57"/>
    <p:sldId id="2438" r:id="rId58"/>
    <p:sldId id="2439" r:id="rId59"/>
    <p:sldId id="2440" r:id="rId60"/>
    <p:sldId id="2441" r:id="rId61"/>
    <p:sldId id="2442" r:id="rId62"/>
    <p:sldId id="2443" r:id="rId63"/>
    <p:sldId id="2444" r:id="rId64"/>
    <p:sldId id="2445" r:id="rId65"/>
    <p:sldId id="2446" r:id="rId66"/>
    <p:sldId id="2447" r:id="rId67"/>
    <p:sldId id="2418" r:id="rId68"/>
    <p:sldId id="2420" r:id="rId69"/>
    <p:sldId id="2237" r:id="rId70"/>
    <p:sldId id="2419" r:id="rId71"/>
    <p:sldId id="2421" r:id="rId72"/>
    <p:sldId id="2422" r:id="rId73"/>
    <p:sldId id="2423" r:id="rId74"/>
    <p:sldId id="2424" r:id="rId75"/>
    <p:sldId id="262" r:id="rId76"/>
    <p:sldId id="2425" r:id="rId77"/>
    <p:sldId id="2426" r:id="rId78"/>
    <p:sldId id="2427" r:id="rId79"/>
    <p:sldId id="2428" r:id="rId80"/>
    <p:sldId id="2429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357E-FDD7-4B2B-9F37-86DE787ABFFA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CBDD0-24AE-4A56-A553-99EA358C52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36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8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1" name="Shape 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9332" name="Shape 8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9333" name="Shape 8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4" name="Shape 8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5716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F0A701-B7F9-41E4-A1A3-BF489D3CF0AB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391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9B8059-E419-4420-87B4-845A62BD7262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001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68D5C3-32F1-48AC-9BFE-B55242471D98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81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E0841-3070-45A9-8EF2-24ACFB9A2F1A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12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65946-0811-4DEE-841D-0C16EEE32FC2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20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CA087C-28D6-476D-BE84-5223149D8E3C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48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0979E-3573-4CE3-ADCB-C7CC63FEBA84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841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66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388FC51E-D513-4FBB-A331-3DEE8BFF3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AFF6239-D8CE-41E0-92BF-2BA05A469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D38FF1FB-0575-45B6-BC6F-41519EF26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FCF89-DB80-47DB-B4F9-48EC5DE97DA1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71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ED6E463-E6FB-4698-88EB-B4EA45EBF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7C2AE74-6E1B-47DB-95A1-5DB9774E3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C3F562B-0B63-47EF-A773-489CAF6F9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A7B7FE-44B0-40BF-8299-9D49BE76621E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72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3ACFE513-E844-4437-A6B2-B4566FE24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3357E16D-E665-4696-86C7-0FD505DE65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D3E455AA-C096-420C-973F-F59616DD0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74CBDA-BD6F-4E12-9BBB-8F2E05DBF58F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73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A2B29DB0-1000-4146-A426-85570B0C2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F89D6593-D6E6-4DD7-A6A4-CB198CC7EA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9A63BE1B-4D0C-4BA0-AA15-2A3212006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FEEE0A-32C6-467E-8A7E-458818A9B818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74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4949F02F-1794-428F-AB85-299A76770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F7866892-5C1C-41DB-BBAD-008619E83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E31FD345-DD44-4787-BAA6-B56F15193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749F5-844E-4BB6-8F12-AFA649E7E58C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75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F253E78B-B3FF-4016-8A59-DA1917FDC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77380744-E590-4E39-BF58-BC437C612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2CA165F1-5246-4C1B-B13B-16472F5B5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A0C9E-BB56-4D2C-AA7D-60FACF13F437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76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C1BC9595-BEF3-43D7-8B1F-5F0BDD4D7A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B27C9020-DEF6-416C-BD45-497645C999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D0AE295B-1447-4FB1-9AA2-11B6956AB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78DA3-DE83-4005-B973-B73EFD93225A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77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671AF89A-6569-4017-B9AC-DA11C8BC3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935005D9-9B24-4A3A-8BB3-ECDD0406E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1AC781FD-77EE-43B4-8363-293304FE1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56620-84A8-4410-8750-D9C30A691BD6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78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8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1" name="Shape 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9332" name="Shape 8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9333" name="Shape 8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4" name="Shape 8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984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A9906BB7-2291-4C37-94C0-421431903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508581E9-5B47-4660-9A82-7C27ECC72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530BA7B3-331D-4AE9-9D56-E83A0ED4F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C332C4-F753-4753-8398-1B9AD628C320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9094DB7-DEA4-4349-8EB9-CF76F08F60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4102465-F71B-4AA3-B774-0CFE89D99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2B74122B-980F-42F7-B50A-B4E859B56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CFF79-E4E7-4FDB-89DF-8208C6B9BCC5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13A87D44-981D-405B-BB9B-13F7420D7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FD27670A-056D-4D0F-8789-77B0B798C9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FC505696-1523-4DC0-B8CC-BA6473572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60B52-8166-4CE4-9E66-597E090F68C2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3D9E466A-BB02-4D43-9E2D-D6444BB536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F068140C-A6F0-456C-A63A-1C4FE6CF9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F381D376-0FC9-4893-9257-247E413D6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9F3C3-5076-490A-BAB8-7B4E4A0A62BB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35021CAC-71A5-4BC1-8D73-3B7B2F7BB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E10D30EF-E28D-43D0-A546-4B4C25C1B6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0EDA15C7-3CA6-4FE4-84B8-8A5486834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E09649-7276-488F-AC82-9DF2E3B309D6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B2C5F96A-9FD6-48A2-A713-D5408FCFCC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9090B750-A3EF-4D48-943F-D76D49E96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F4EFC10B-E8AC-407D-90C3-FB75CC417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F8C4F-326B-44A4-BEAF-7EC45D02797D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0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14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37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44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3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52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3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8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89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1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7271-D5B2-4ADD-9C70-47326A9C3DDF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D9563-3914-4418-89AE-795C8BC8EE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5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time_for_a_cup_of_coffee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Category:Lemonade?uselang=de" TargetMode="External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78"/>
          <p:cNvSpPr txBox="1">
            <a:spLocks noChangeArrowheads="1"/>
          </p:cNvSpPr>
          <p:nvPr/>
        </p:nvSpPr>
        <p:spPr bwMode="auto">
          <a:xfrm>
            <a:off x="0" y="150920"/>
            <a:ext cx="8229600" cy="5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Welkom!</a:t>
            </a:r>
          </a:p>
        </p:txBody>
      </p:sp>
      <p:sp>
        <p:nvSpPr>
          <p:cNvPr id="2051" name="Shape 79"/>
          <p:cNvSpPr txBox="1">
            <a:spLocks noChangeArrowheads="1"/>
          </p:cNvSpPr>
          <p:nvPr/>
        </p:nvSpPr>
        <p:spPr bwMode="auto">
          <a:xfrm>
            <a:off x="0" y="806449"/>
            <a:ext cx="7049728" cy="60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Voorganger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  <a:r>
              <a:rPr lang="en-US" altLang="nl-NL" sz="3600" i="1" dirty="0">
                <a:solidFill>
                  <a:srgbClr val="000000"/>
                </a:solidFill>
                <a:sym typeface="Calibri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Dhr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. 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Pim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Durieux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Ouderling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van 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dienst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Geke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Winters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Organist: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	Johan 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Tijssen</a:t>
            </a:r>
            <a:endParaRPr lang="en-US" altLang="nl-NL" sz="3600" dirty="0"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Schriftlezingen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  Psalm 34: 12-23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nl-NL" sz="36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Efeziërs 6:10-20</a:t>
            </a:r>
            <a:endParaRPr lang="en-US" altLang="nl-NL" sz="3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itchFamily="34" charset="0"/>
            </a:endParaRPr>
          </a:p>
        </p:txBody>
      </p:sp>
      <p:pic>
        <p:nvPicPr>
          <p:cNvPr id="2052" name="Shape 8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0765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139BC-1F6F-4A0A-AE28-EF63B041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46F2B1-8548-4671-B4C2-734C4884B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2" y="0"/>
            <a:ext cx="8482704" cy="6858000"/>
          </a:xfrm>
        </p:spPr>
      </p:pic>
    </p:spTree>
    <p:extLst>
      <p:ext uri="{BB962C8B-B14F-4D97-AF65-F5344CB8AC3E}">
        <p14:creationId xmlns:p14="http://schemas.microsoft.com/office/powerpoint/2010/main" val="107522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7CFD-6A1A-4D08-8E38-D37DDA6D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Welkom en 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8FA84-73BA-42F5-AE40-4612C385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59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BC9C7-F7E3-470B-A68F-1F806CD0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Intochtslied </a:t>
            </a:r>
            <a:r>
              <a:rPr lang="nl-NL" sz="3600" b="1" dirty="0" err="1">
                <a:latin typeface="+mn-lt"/>
              </a:rPr>
              <a:t>Opw</a:t>
            </a:r>
            <a:r>
              <a:rPr lang="nl-NL" sz="3600" b="1" dirty="0">
                <a:latin typeface="+mn-lt"/>
              </a:rPr>
              <a:t>. 248 “God is getrouw”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C06A5-97C3-4CC3-8654-16754E49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17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PW 248 God is getrouw, Zijn plannen falen niet1">
            <a:extLst>
              <a:ext uri="{FF2B5EF4-FFF2-40B4-BE49-F238E27FC236}">
                <a16:creationId xmlns:a16="http://schemas.microsoft.com/office/drawing/2014/main" id="{2D02E666-7E28-435F-A495-7E45DCB8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2698"/>
          <a:stretch>
            <a:fillRect/>
          </a:stretch>
        </p:blipFill>
        <p:spPr bwMode="auto">
          <a:xfrm>
            <a:off x="57150" y="28575"/>
            <a:ext cx="88931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PW 248 God is getrouw, Zijn plannen falen niet2">
            <a:extLst>
              <a:ext uri="{FF2B5EF4-FFF2-40B4-BE49-F238E27FC236}">
                <a16:creationId xmlns:a16="http://schemas.microsoft.com/office/drawing/2014/main" id="{5FF1C653-EA14-4ABA-8038-452A1F3E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2698"/>
          <a:stretch>
            <a:fillRect/>
          </a:stretch>
        </p:blipFill>
        <p:spPr bwMode="auto">
          <a:xfrm>
            <a:off x="57150" y="352425"/>
            <a:ext cx="88931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PW 248 God is getrouw, Zijn plannen falen niet3">
            <a:extLst>
              <a:ext uri="{FF2B5EF4-FFF2-40B4-BE49-F238E27FC236}">
                <a16:creationId xmlns:a16="http://schemas.microsoft.com/office/drawing/2014/main" id="{EC9216ED-C77D-48F6-90D2-5833E533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r="2441" b="7047"/>
          <a:stretch>
            <a:fillRect/>
          </a:stretch>
        </p:blipFill>
        <p:spPr bwMode="auto">
          <a:xfrm>
            <a:off x="122238" y="366713"/>
            <a:ext cx="8856662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DC1663D1-90EE-4C16-8C6D-5A851FC2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400"/>
              <a:t>© Onbekend</a:t>
            </a:r>
            <a:endParaRPr lang="nl-NL" altLang="nl-NL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FD66-779E-4D05-9C13-3D638E90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Stilte – bemoediging - groet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A4427-F1EF-404F-A81E-4C982C4C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56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6EBBF-357E-4B35-9C06-3F2135CE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Gebed om ontferming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A92AB-C9DA-4491-B046-3559B5C8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3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51E61-33C9-44BC-9E8E-01CC6FA4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Loflied NLB 84a“Wat hou ik van uw huis’’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E510C-C1D9-4B66-B82A-5E442FA2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6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7870E-0756-4884-9E38-AA432C9ED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361F1A-28E8-4659-BF66-429B95EC8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D41A8F-BF84-4811-88C6-8620B5E9A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D0A297-65D3-49E8-896B-0AC1A8CAB086}"/>
              </a:ext>
            </a:extLst>
          </p:cNvPr>
          <p:cNvSpPr txBox="1"/>
          <p:nvPr/>
        </p:nvSpPr>
        <p:spPr>
          <a:xfrm>
            <a:off x="393192" y="82296"/>
            <a:ext cx="31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NLB 84a </a:t>
            </a:r>
          </a:p>
        </p:txBody>
      </p:sp>
    </p:spTree>
    <p:extLst>
      <p:ext uri="{BB962C8B-B14F-4D97-AF65-F5344CB8AC3E}">
        <p14:creationId xmlns:p14="http://schemas.microsoft.com/office/powerpoint/2010/main" val="21783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73" y="4139652"/>
            <a:ext cx="2585476" cy="258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idx="1"/>
          </p:nvPr>
        </p:nvSpPr>
        <p:spPr>
          <a:xfrm>
            <a:off x="628650" y="423081"/>
            <a:ext cx="7886700" cy="5753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Collecten</a:t>
            </a:r>
            <a:b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collecte bij de uitgang is bestemd voor onderhoud van het kerkgebouw.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</a:t>
            </a:r>
            <a:r>
              <a:rPr lang="nl-NL" alt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Scipio</a:t>
            </a: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-app van de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Mariakerk kunt u thuis of in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99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0A1F-5774-42B6-A37B-39E372C1A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4FD018-38F3-468D-B645-2D8CE13A8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F9A519-D428-4329-9DA6-5EB942464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BCEF7-6FC1-47DD-B39F-4AA3AD7F7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20301D-B31D-4E08-BC97-34F82461D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20E4CD-D223-481D-932A-AE7EC782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8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2EDC1-DE57-449B-B36E-B395302D5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9620EF-07BD-4FB7-AF60-E01F08A07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D72C8F-F9DA-486F-94EB-87D6F13BE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3CE92-6D33-4FBD-BF93-35A951B6B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188BE1-6DF9-4E48-9154-7F5D9019D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D7F757-268E-46C7-9F7F-2D36B8BC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1B142-BF70-43F6-9BBB-3A7612ECF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9C8758-2B23-4E85-A4D3-41A277A73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2AA1C8-F12F-48B0-890F-3FA98711C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E9F5-AD34-4BEA-9989-A92A7B14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Gebed bij de opening van de Bijbel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BE581F-7392-4FC9-930E-AF3A8D4CC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750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7D058-A7E1-4D16-8D1B-57930018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Opstap voor kinderen en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6D2162-79BC-483D-B838-4CDB256C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590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BD859-8261-48BD-9ECC-EBFDF3EB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365126"/>
            <a:ext cx="847526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Kinderen gaan naar de kindernevendienst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6BB90-6BB3-4080-8DB1-3CB44345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68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F3A5A-E39A-42B9-B988-965D8F89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Schriftlezing Psalm 34:12-23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15206-1EDA-4E0E-AC63-34E79122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927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D07F7B49-9A41-432E-BFD3-54CCC07B4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1854200"/>
            <a:ext cx="7661275" cy="3635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</a:rPr>
              <a:t>12</a:t>
            </a:r>
            <a:r>
              <a:rPr lang="nl-NL" altLang="nl-NL" sz="3600"/>
              <a:t>  Kom, kinderen, luister naar mij, ik leer je ontzag voor de HEER. </a:t>
            </a:r>
            <a:r>
              <a:rPr lang="nl-NL" altLang="nl-NL" sz="3600">
                <a:solidFill>
                  <a:srgbClr val="FF0000"/>
                </a:solidFill>
              </a:rPr>
              <a:t>13</a:t>
            </a:r>
            <a:r>
              <a:rPr lang="nl-NL" altLang="nl-NL" sz="3600"/>
              <a:t>  Hebben jullie het leven lief, wil je goede jaren genieten? </a:t>
            </a:r>
            <a:r>
              <a:rPr lang="nl-NL" altLang="nl-NL" sz="3600">
                <a:solidFill>
                  <a:srgbClr val="FF0000"/>
                </a:solidFill>
              </a:rPr>
              <a:t>14</a:t>
            </a:r>
            <a:r>
              <a:rPr lang="nl-NL" altLang="nl-NL" sz="3600"/>
              <a:t>  Behoed dan je tong voor het kwaad, je lippen voor woorden van bedrog. </a:t>
            </a:r>
            <a:r>
              <a:rPr lang="nl-NL" altLang="nl-NL" sz="3600">
                <a:solidFill>
                  <a:srgbClr val="FF0000"/>
                </a:solidFill>
              </a:rPr>
              <a:t>15</a:t>
            </a:r>
            <a:r>
              <a:rPr lang="nl-NL" altLang="nl-NL" sz="3600"/>
              <a:t>  Mijd het kwade, doe wat goed is, streef naar vrede, jaag die 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78"/>
          <p:cNvSpPr txBox="1">
            <a:spLocks noChangeArrowheads="1"/>
          </p:cNvSpPr>
          <p:nvPr/>
        </p:nvSpPr>
        <p:spPr bwMode="auto">
          <a:xfrm>
            <a:off x="0" y="150920"/>
            <a:ext cx="8229600" cy="5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Welkom!</a:t>
            </a:r>
          </a:p>
        </p:txBody>
      </p:sp>
      <p:sp>
        <p:nvSpPr>
          <p:cNvPr id="2051" name="Shape 79"/>
          <p:cNvSpPr txBox="1">
            <a:spLocks noChangeArrowheads="1"/>
          </p:cNvSpPr>
          <p:nvPr/>
        </p:nvSpPr>
        <p:spPr bwMode="auto">
          <a:xfrm>
            <a:off x="0" y="806449"/>
            <a:ext cx="7049728" cy="60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Voorganger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  <a:r>
              <a:rPr lang="en-US" altLang="nl-NL" sz="3600" i="1" dirty="0">
                <a:solidFill>
                  <a:srgbClr val="000000"/>
                </a:solidFill>
                <a:sym typeface="Calibri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Dhr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. 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Pim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Durieux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Ouderling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van 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dienst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Geke</a:t>
            </a: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Winters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Organist: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	Johan </a:t>
            </a:r>
            <a:r>
              <a:rPr lang="en-US" altLang="nl-NL" sz="3600" dirty="0" err="1">
                <a:solidFill>
                  <a:srgbClr val="000000"/>
                </a:solidFill>
                <a:sym typeface="Calibri" pitchFamily="34" charset="0"/>
              </a:rPr>
              <a:t>Tijssen</a:t>
            </a:r>
            <a:endParaRPr lang="en-US" altLang="nl-NL" sz="3600" dirty="0"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sz="3600" b="1" dirty="0" err="1">
                <a:solidFill>
                  <a:srgbClr val="000000"/>
                </a:solidFill>
                <a:sym typeface="Calibri" pitchFamily="34" charset="0"/>
              </a:rPr>
              <a:t>Schriftlezingen</a:t>
            </a: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  Psalm 34: 12-23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dirty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nl-NL" sz="36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Efeziërs 6:10-20</a:t>
            </a:r>
            <a:endParaRPr lang="en-US" altLang="nl-NL" sz="3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itchFamily="34" charset="0"/>
            </a:endParaRPr>
          </a:p>
        </p:txBody>
      </p:sp>
      <p:pic>
        <p:nvPicPr>
          <p:cNvPr id="2052" name="Shape 8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8861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ekst 2">
            <a:extLst>
              <a:ext uri="{FF2B5EF4-FFF2-40B4-BE49-F238E27FC236}">
                <a16:creationId xmlns:a16="http://schemas.microsoft.com/office/drawing/2014/main" id="{F7B81EB6-3D1B-4E78-8FBB-BBBDFE030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030288"/>
            <a:ext cx="7604125" cy="44592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16</a:t>
            </a:r>
            <a:r>
              <a:rPr lang="nl-NL" altLang="nl-NL" sz="3600">
                <a:cs typeface="Calibri" panose="020F0502020204030204" pitchFamily="34" charset="0"/>
              </a:rPr>
              <a:t>  Het oog van de HEER rust op de rechtvaardigen, zijn oor luistert naar hun hulpgeroep. 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17</a:t>
            </a:r>
            <a:r>
              <a:rPr lang="nl-NL" altLang="nl-NL" sz="3600">
                <a:cs typeface="Calibri" panose="020F0502020204030204" pitchFamily="34" charset="0"/>
              </a:rPr>
              <a:t>  Toornig ziet de HEER wie kwaad doen aan, hij wist hun namen op aarde uit.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18</a:t>
            </a:r>
            <a:r>
              <a:rPr lang="nl-NL" altLang="nl-NL" sz="3600">
                <a:cs typeface="Calibri" panose="020F0502020204030204" pitchFamily="34" charset="0"/>
              </a:rPr>
              <a:t>  De HEER hoort de kreten van de rechtvaardigen, hij bevrijdt hen uit de nood,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19</a:t>
            </a:r>
            <a:r>
              <a:rPr lang="nl-NL" altLang="nl-NL" sz="3600">
                <a:cs typeface="Calibri" panose="020F0502020204030204" pitchFamily="34" charset="0"/>
              </a:rPr>
              <a:t>  Gebroken mensen is de HEER nabij, hij redt wie zwaar wordt getroffen.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ekst 2">
            <a:extLst>
              <a:ext uri="{FF2B5EF4-FFF2-40B4-BE49-F238E27FC236}">
                <a16:creationId xmlns:a16="http://schemas.microsoft.com/office/drawing/2014/main" id="{11BDB080-8C32-4CA9-837E-6D9B78327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388" y="1169988"/>
            <a:ext cx="7669212" cy="43195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20</a:t>
            </a:r>
            <a:r>
              <a:rPr lang="nl-NL" altLang="nl-NL" sz="3600">
                <a:cs typeface="Calibri" panose="020F0502020204030204" pitchFamily="34" charset="0"/>
              </a:rPr>
              <a:t>  Al blijft de rechtvaardige niets bespaard, de HEER zal hem steeds weer bevrijden. 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21</a:t>
            </a:r>
            <a:r>
              <a:rPr lang="nl-NL" altLang="nl-NL" sz="3600">
                <a:cs typeface="Calibri" panose="020F0502020204030204" pitchFamily="34" charset="0"/>
              </a:rPr>
              <a:t>  Hij waakt zelfs over zijn beenderen, niet één ervan wordt verbrijzeld.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22</a:t>
            </a:r>
            <a:r>
              <a:rPr lang="nl-NL" altLang="nl-NL" sz="3600">
                <a:cs typeface="Calibri" panose="020F0502020204030204" pitchFamily="34" charset="0"/>
              </a:rPr>
              <a:t>  Een slecht mens komt om door eigen kwaad, wie een rechtvaardige haat zal boeten,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23</a:t>
            </a:r>
            <a:r>
              <a:rPr lang="nl-NL" altLang="nl-NL" sz="3600">
                <a:cs typeface="Calibri" panose="020F0502020204030204" pitchFamily="34" charset="0"/>
              </a:rPr>
              <a:t>  De HEER redt het leven van zijn dienaren, nooit zal boeten wie schuilt bij hem.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718D0-2459-4F6B-AA8B-5CD49759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Efeziërs 6:10-20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84249-0A1D-4B42-8F44-3AB961C9C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70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ekst 2">
            <a:extLst>
              <a:ext uri="{FF2B5EF4-FFF2-40B4-BE49-F238E27FC236}">
                <a16:creationId xmlns:a16="http://schemas.microsoft.com/office/drawing/2014/main" id="{7E10BC3D-7AF2-448F-A94F-AFFA58EC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524000"/>
            <a:ext cx="7586662" cy="396557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10</a:t>
            </a:r>
            <a:r>
              <a:rPr lang="nl-NL" altLang="nl-NL" sz="3600">
                <a:cs typeface="Calibri" panose="020F0502020204030204" pitchFamily="34" charset="0"/>
              </a:rPr>
              <a:t>  Ten slotte, zoek uw kracht in de Heer, in de kracht van zijn macht.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nl-NL" altLang="nl-NL" sz="3600">
                <a:cs typeface="Calibri" panose="020F0502020204030204" pitchFamily="34" charset="0"/>
              </a:rPr>
              <a:t>  Trek de wapenrusting van God aan om stand te kunnen houden tegen de listen van de duivel. </a:t>
            </a:r>
            <a:r>
              <a:rPr lang="nl-NL" altLang="nl-NL" sz="3600">
                <a:solidFill>
                  <a:srgbClr val="FF0000"/>
                </a:solidFill>
                <a:cs typeface="Calibri" panose="020F0502020204030204" pitchFamily="34" charset="0"/>
              </a:rPr>
              <a:t>12</a:t>
            </a:r>
            <a:r>
              <a:rPr lang="nl-NL" altLang="nl-NL" sz="3600">
                <a:cs typeface="Calibri" panose="020F0502020204030204" pitchFamily="34" charset="0"/>
              </a:rPr>
              <a:t>  Onze strijd is niet gericht tegen mensen maar tegen hemelse vorsten, de heersers en de machthebbers van de duisternis, tegen de kwade geesten in de hemelsferen.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tekst 2">
            <a:extLst>
              <a:ext uri="{FF2B5EF4-FFF2-40B4-BE49-F238E27FC236}">
                <a16:creationId xmlns:a16="http://schemas.microsoft.com/office/drawing/2014/main" id="{6F89B2F0-3FD1-4EA7-B358-E31DE2414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252538"/>
            <a:ext cx="7645400" cy="42370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</a:rPr>
              <a:t>13</a:t>
            </a:r>
            <a:r>
              <a:rPr lang="nl-NL" altLang="nl-NL" sz="3600"/>
              <a:t>  Neem daarom de wapens van God op om weerstand te kunnen bieden op de dag van het kwaad, om goed voorbereid stand te kunnen houden.  </a:t>
            </a:r>
            <a:r>
              <a:rPr lang="nl-NL" altLang="nl-NL" sz="3600">
                <a:solidFill>
                  <a:srgbClr val="FF0000"/>
                </a:solidFill>
              </a:rPr>
              <a:t>14</a:t>
            </a:r>
            <a:r>
              <a:rPr lang="nl-NL" altLang="nl-NL" sz="3600"/>
              <a:t>  Houd stand, met de waarheid als gordel om uw heupen, de gerechtigheid als harnas om uw borst, </a:t>
            </a:r>
            <a:r>
              <a:rPr lang="nl-NL" altLang="nl-NL" sz="3600">
                <a:solidFill>
                  <a:srgbClr val="FF0000"/>
                </a:solidFill>
              </a:rPr>
              <a:t>15</a:t>
            </a:r>
            <a:r>
              <a:rPr lang="nl-NL" altLang="nl-NL" sz="3600"/>
              <a:t>  De inzet voor het evangelie van de vrede als sandalen aan uw voeten,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tekst 2">
            <a:extLst>
              <a:ext uri="{FF2B5EF4-FFF2-40B4-BE49-F238E27FC236}">
                <a16:creationId xmlns:a16="http://schemas.microsoft.com/office/drawing/2014/main" id="{5371809E-8F6D-4B4D-B05F-34DDDC952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227138"/>
            <a:ext cx="7562850" cy="42624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</a:rPr>
              <a:t>16</a:t>
            </a:r>
            <a:r>
              <a:rPr lang="nl-NL" altLang="nl-NL" sz="3600"/>
              <a:t>  En draag bovenal het geloof als schild waarmee u alle brandende pijlen van hem die het kwaad zelf is kunt doven.  </a:t>
            </a:r>
            <a:r>
              <a:rPr lang="nl-NL" altLang="nl-NL" sz="3600">
                <a:solidFill>
                  <a:srgbClr val="FF0000"/>
                </a:solidFill>
              </a:rPr>
              <a:t>17</a:t>
            </a:r>
            <a:r>
              <a:rPr lang="nl-NL" altLang="nl-NL" sz="3600"/>
              <a:t>  Draag als helm de verlossing en als zwaard de Geest, dat wil zeggen Gods woorden. </a:t>
            </a:r>
            <a:r>
              <a:rPr lang="nl-NL" altLang="nl-NL" sz="3600">
                <a:solidFill>
                  <a:srgbClr val="FF0000"/>
                </a:solidFill>
              </a:rPr>
              <a:t>18</a:t>
            </a:r>
            <a:r>
              <a:rPr lang="nl-NL" altLang="nl-NL" sz="3600"/>
              <a:t>  Laat u bij het bidden leiden door de Geest, iedere keer dat u bidt; blijf waakzaam en bid voortdurend voor alle heiligen.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ekst 2">
            <a:extLst>
              <a:ext uri="{FF2B5EF4-FFF2-40B4-BE49-F238E27FC236}">
                <a16:creationId xmlns:a16="http://schemas.microsoft.com/office/drawing/2014/main" id="{855FFD70-BAD9-4829-9022-FDE0D28B5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235075"/>
            <a:ext cx="7586662" cy="4254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>
                <a:solidFill>
                  <a:srgbClr val="FF0000"/>
                </a:solidFill>
              </a:rPr>
              <a:t>19</a:t>
            </a:r>
            <a:r>
              <a:rPr lang="nl-NL" altLang="nl-NL" sz="3600"/>
              <a:t>  Bid ook voor mij, dat mij de juiste woorden gegeven worden wanneer ik verkondig, zodat ik met vrijmoedigheid het mysterie mag openbaren van het evangelie  </a:t>
            </a:r>
            <a:r>
              <a:rPr lang="nl-NL" altLang="nl-NL" sz="3600">
                <a:solidFill>
                  <a:srgbClr val="FF0000"/>
                </a:solidFill>
              </a:rPr>
              <a:t>20</a:t>
            </a:r>
            <a:r>
              <a:rPr lang="nl-NL" altLang="nl-NL" sz="3600"/>
              <a:t>  Waarvan ik gezant ben, ook in de gevangenis. Bid dat ik daarbij zo vrijmoedig spreek als nodig is.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53E5E-EB9E-4CC1-B95C-2BBE74CD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+mn-lt"/>
              </a:rPr>
              <a:t>Opw</a:t>
            </a:r>
            <a:r>
              <a:rPr lang="nl-NL" sz="3600" b="1" dirty="0">
                <a:latin typeface="+mn-lt"/>
              </a:rPr>
              <a:t>. 464 “Wees stil voor het aangezicht van God”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2A8E8E-2655-4ECD-9D08-E4E59636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687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>
            <a:extLst>
              <a:ext uri="{FF2B5EF4-FFF2-40B4-BE49-F238E27FC236}">
                <a16:creationId xmlns:a16="http://schemas.microsoft.com/office/drawing/2014/main" id="{70022F28-F9A6-437B-A712-81F52956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33400"/>
            <a:ext cx="84010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kstvak 3">
            <a:extLst>
              <a:ext uri="{FF2B5EF4-FFF2-40B4-BE49-F238E27FC236}">
                <a16:creationId xmlns:a16="http://schemas.microsoft.com/office/drawing/2014/main" id="{110D6FE1-A685-43B3-8F40-CF63E905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464</a:t>
            </a:r>
            <a:endParaRPr lang="nl-NL" altLang="nl-NL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2007024-9F7B-454D-9B33-7862D826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09600"/>
            <a:ext cx="84010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61EC6-2542-4DCF-B212-AB2D529A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78"/>
            <a:ext cx="78867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ELB 299 “Welk een vriend is onze Jezus”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745AFE-4127-4D7D-9174-6A8FAEA1B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125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A6000A18-9E9A-4979-A910-AD6E2E8C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33400"/>
            <a:ext cx="83915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kstvak 3">
            <a:extLst>
              <a:ext uri="{FF2B5EF4-FFF2-40B4-BE49-F238E27FC236}">
                <a16:creationId xmlns:a16="http://schemas.microsoft.com/office/drawing/2014/main" id="{8833A06A-BA8B-4539-8941-001563A5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464</a:t>
            </a:r>
            <a:endParaRPr lang="nl-NL" altLang="nl-NL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62346A98-DCA9-4165-B403-8AD7E59B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09600"/>
            <a:ext cx="83915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6D22E9AB-C8DB-44FA-BFB3-8225EE4E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81025"/>
            <a:ext cx="83915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kstvak 3">
            <a:extLst>
              <a:ext uri="{FF2B5EF4-FFF2-40B4-BE49-F238E27FC236}">
                <a16:creationId xmlns:a16="http://schemas.microsoft.com/office/drawing/2014/main" id="{878D5A48-7EBC-45E6-819E-EC6C9F5A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464</a:t>
            </a:r>
            <a:endParaRPr lang="nl-NL" altLang="nl-NL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3164A0FD-D63B-4A73-BBD4-72795047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09600"/>
            <a:ext cx="83915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2B566-333B-4106-BBCF-C3AD38E2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Overdenking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AB03B-8483-4DCB-8A3F-652E5E16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596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4843D-3798-4D83-B673-5ED4CEBA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CBE80-BED2-4267-9D6B-5A86B347C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991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E09C6-A236-4A7A-90D7-32BE6A3C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+mn-lt"/>
              </a:rPr>
              <a:t>Opw</a:t>
            </a:r>
            <a:r>
              <a:rPr lang="nl-NL" sz="3600" b="1" dirty="0">
                <a:latin typeface="+mn-lt"/>
              </a:rPr>
              <a:t>. 717 “Stil, mijn ziel, wees stil”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ABEBD-6DA8-4C26-8770-F17EAB24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034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20713"/>
            <a:ext cx="8810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3"/>
          <p:cNvSpPr txBox="1">
            <a:spLocks noChangeArrowheads="1"/>
          </p:cNvSpPr>
          <p:nvPr/>
        </p:nvSpPr>
        <p:spPr bwMode="auto">
          <a:xfrm>
            <a:off x="11113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nl-NL" alt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B8E1DBA-82BB-412E-8847-28B60FD67B09}"/>
              </a:ext>
            </a:extLst>
          </p:cNvPr>
          <p:cNvSpPr txBox="1"/>
          <p:nvPr/>
        </p:nvSpPr>
        <p:spPr>
          <a:xfrm>
            <a:off x="355107" y="115888"/>
            <a:ext cx="22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OPW 717</a:t>
            </a:r>
          </a:p>
        </p:txBody>
      </p:sp>
    </p:spTree>
    <p:extLst>
      <p:ext uri="{BB962C8B-B14F-4D97-AF65-F5344CB8AC3E}">
        <p14:creationId xmlns:p14="http://schemas.microsoft.com/office/powerpoint/2010/main" val="68359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6250"/>
            <a:ext cx="88106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</p:spTree>
    <p:extLst>
      <p:ext uri="{BB962C8B-B14F-4D97-AF65-F5344CB8AC3E}">
        <p14:creationId xmlns:p14="http://schemas.microsoft.com/office/powerpoint/2010/main" val="1171902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20713"/>
            <a:ext cx="8810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31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369653-7B37-40D3-BD86-0EC2328A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06260"/>
            <a:ext cx="8311896" cy="67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43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6250"/>
            <a:ext cx="88106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</p:spTree>
    <p:extLst>
      <p:ext uri="{BB962C8B-B14F-4D97-AF65-F5344CB8AC3E}">
        <p14:creationId xmlns:p14="http://schemas.microsoft.com/office/powerpoint/2010/main" val="2452128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20713"/>
            <a:ext cx="88106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53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6250"/>
            <a:ext cx="88106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</p:spTree>
    <p:extLst>
      <p:ext uri="{BB962C8B-B14F-4D97-AF65-F5344CB8AC3E}">
        <p14:creationId xmlns:p14="http://schemas.microsoft.com/office/powerpoint/2010/main" val="942932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11175"/>
            <a:ext cx="88106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3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717</a:t>
            </a:r>
          </a:p>
        </p:txBody>
      </p:sp>
    </p:spTree>
    <p:extLst>
      <p:ext uri="{BB962C8B-B14F-4D97-AF65-F5344CB8AC3E}">
        <p14:creationId xmlns:p14="http://schemas.microsoft.com/office/powerpoint/2010/main" val="3446999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79D50-DA57-4296-9D88-0E6D256D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Kinderen komen terug in de kerk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286963-9753-411C-B008-90A3137D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078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75E43-797A-4E63-A2EF-28234140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KEE 10 “Heer, u kent mij als geen ander”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06304-3EC5-49DB-BB08-EEB418C3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591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>
            <a:extLst>
              <a:ext uri="{FF2B5EF4-FFF2-40B4-BE49-F238E27FC236}">
                <a16:creationId xmlns:a16="http://schemas.microsoft.com/office/drawing/2014/main" id="{81977D76-8FE2-457E-B77D-ED46800E1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39">
            <a:extLst>
              <a:ext uri="{FF2B5EF4-FFF2-40B4-BE49-F238E27FC236}">
                <a16:creationId xmlns:a16="http://schemas.microsoft.com/office/drawing/2014/main" id="{AE5AE6A3-0DDA-451D-8E81-784B9C7B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6138"/>
            <a:ext cx="8382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kstvak 1">
            <a:extLst>
              <a:ext uri="{FF2B5EF4-FFF2-40B4-BE49-F238E27FC236}">
                <a16:creationId xmlns:a16="http://schemas.microsoft.com/office/drawing/2014/main" id="{8940215F-5AE7-4B4D-B27E-248C1FF5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60350"/>
            <a:ext cx="255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/>
              <a:t>KEE 10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54CC8441-C37A-461E-9111-E86D0D75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id="{4D256626-E0AF-47B3-9578-FD91E359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27C92842-EC71-4094-83B2-CD392A52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7B03E221-8A37-4389-8E0A-A40023FA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C189F6E2-58B0-410C-9715-66045C09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5521ADF3-9E24-4266-809A-1175D93D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59E3D-5AC8-40CF-9720-90104A8F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FA595D-DE44-4D33-B4C9-2B9EF9960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8" y="109728"/>
            <a:ext cx="8433987" cy="6748272"/>
          </a:xfrm>
        </p:spPr>
      </p:pic>
    </p:spTree>
    <p:extLst>
      <p:ext uri="{BB962C8B-B14F-4D97-AF65-F5344CB8AC3E}">
        <p14:creationId xmlns:p14="http://schemas.microsoft.com/office/powerpoint/2010/main" val="403335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E3F9F71-6BF2-490C-BB20-E6A7B998F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BDF2B095-BDF1-4DBD-91CF-2CAE3C95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20A1527-D8DB-4014-82A3-C59EE7E3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08224B24-758F-421C-B998-43393483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66750"/>
            <a:ext cx="8353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908C9E-515E-499E-93B1-55DD2E6D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5E51DE7-8F47-4CBB-B79B-FE6765EF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6FE4027-2671-4EF4-8EDB-A4F7EB9FF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vrouwen: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52AA69-EEBA-4011-8268-35B0E0BF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B1B44F1-76C2-403E-8B11-97928D01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CD237B1D-0B1E-4285-B23A-17DD03EF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7D520A6-2AE9-4ED2-A34A-CB67ADDC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442B9B3-76F7-433E-97F1-BCFB1A15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E01AC088-98FA-4A44-9788-5C91F031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mannen: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35E28CD-81C5-4DBA-9431-A3E0783B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55BCB7E-337F-447A-8396-B10DA56F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600"/>
            <a:ext cx="8353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2E4395CC-57ED-42B1-B447-07934543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390612D2-8007-4E67-8B4F-2B565E17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513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Heer, U kent mij als geen ander (OvK 172)			    t. &amp; m. M. Zimmer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CA5FE746-5A1A-45BD-80AF-DD4EEDC3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4296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74D56-4DAB-4099-BE97-E3193EB7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Dankgebed, voorbeden, stil gebed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E772F-843A-4636-9055-E07F0F6E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8793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73" y="4139652"/>
            <a:ext cx="2585476" cy="258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idx="1"/>
          </p:nvPr>
        </p:nvSpPr>
        <p:spPr>
          <a:xfrm>
            <a:off x="628650" y="423081"/>
            <a:ext cx="7886700" cy="5753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Collecten</a:t>
            </a:r>
            <a:b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nl-NL" altLang="nl-NL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collecte bij de uitgang is bestemd voor onderhoud van het kerkgebouw.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</a:t>
            </a:r>
            <a:r>
              <a:rPr lang="nl-NL" alt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Scipio</a:t>
            </a: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-app van de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Mariakerk kunt u thuis of in</a:t>
            </a:r>
            <a:b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579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581" y="-138300"/>
            <a:ext cx="8650839" cy="1598686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wachten even tot de kleinste kinderen terugkomen van de oppasdienst</a:t>
            </a:r>
            <a:endParaRPr lang="nl-NL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D08809-01CC-9AAB-2C2A-16D9CA2D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424"/>
            <a:ext cx="9144000" cy="5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2FEF0-CF4F-4E09-93EB-D8A36195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E05B66C-0315-4C82-96D7-594A39C1E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6" y="121920"/>
            <a:ext cx="8401509" cy="6736080"/>
          </a:xfrm>
        </p:spPr>
      </p:pic>
    </p:spTree>
    <p:extLst>
      <p:ext uri="{BB962C8B-B14F-4D97-AF65-F5344CB8AC3E}">
        <p14:creationId xmlns:p14="http://schemas.microsoft.com/office/powerpoint/2010/main" val="36591029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8DB64-388C-4FA8-8134-43EDBBE2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Slotlied </a:t>
            </a:r>
            <a:r>
              <a:rPr lang="nl-NL" sz="3600" b="1" dirty="0" err="1">
                <a:latin typeface="+mn-lt"/>
              </a:rPr>
              <a:t>Opw</a:t>
            </a:r>
            <a:r>
              <a:rPr lang="nl-NL" sz="3600" b="1" dirty="0">
                <a:latin typeface="+mn-lt"/>
              </a:rPr>
              <a:t>. 43 “In Gods overwinning”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D1CA5-8365-47A2-8BCA-70CC7526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0074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 descr="Schermopname">
            <a:extLst>
              <a:ext uri="{FF2B5EF4-FFF2-40B4-BE49-F238E27FC236}">
                <a16:creationId xmlns:a16="http://schemas.microsoft.com/office/drawing/2014/main" id="{9B4E35B1-464A-4D92-9DED-92A0D83A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91440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1">
            <a:extLst>
              <a:ext uri="{FF2B5EF4-FFF2-40B4-BE49-F238E27FC236}">
                <a16:creationId xmlns:a16="http://schemas.microsoft.com/office/drawing/2014/main" id="{F1EA1F3A-F062-4648-BDE8-E07E278E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43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Schermopname">
            <a:extLst>
              <a:ext uri="{FF2B5EF4-FFF2-40B4-BE49-F238E27FC236}">
                <a16:creationId xmlns:a16="http://schemas.microsoft.com/office/drawing/2014/main" id="{676B7371-AE24-407F-85B7-7AACF4637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8"/>
            <a:ext cx="9144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Schermopname">
            <a:extLst>
              <a:ext uri="{FF2B5EF4-FFF2-40B4-BE49-F238E27FC236}">
                <a16:creationId xmlns:a16="http://schemas.microsoft.com/office/drawing/2014/main" id="{D1EFA8F6-AB7A-445A-9C44-ABB63BF16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3250"/>
            <a:ext cx="9144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5">
            <a:extLst>
              <a:ext uri="{FF2B5EF4-FFF2-40B4-BE49-F238E27FC236}">
                <a16:creationId xmlns:a16="http://schemas.microsoft.com/office/drawing/2014/main" id="{BE73EB0D-983A-4483-8E12-F33F6E9E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Schermopname">
            <a:extLst>
              <a:ext uri="{FF2B5EF4-FFF2-40B4-BE49-F238E27FC236}">
                <a16:creationId xmlns:a16="http://schemas.microsoft.com/office/drawing/2014/main" id="{64C9503F-9AA5-4D81-9B06-215D8084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8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 descr="Schermopname">
            <a:extLst>
              <a:ext uri="{FF2B5EF4-FFF2-40B4-BE49-F238E27FC236}">
                <a16:creationId xmlns:a16="http://schemas.microsoft.com/office/drawing/2014/main" id="{A8240B11-8774-468F-AC91-4EAA6E26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0"/>
            <a:ext cx="9144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kstvak 5">
            <a:extLst>
              <a:ext uri="{FF2B5EF4-FFF2-40B4-BE49-F238E27FC236}">
                <a16:creationId xmlns:a16="http://schemas.microsoft.com/office/drawing/2014/main" id="{946AE2D1-5FA7-4668-928C-348DDA70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43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 descr="Schermopname">
            <a:extLst>
              <a:ext uri="{FF2B5EF4-FFF2-40B4-BE49-F238E27FC236}">
                <a16:creationId xmlns:a16="http://schemas.microsoft.com/office/drawing/2014/main" id="{D3B7553D-6AF8-4015-9A3A-2FEACE796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9144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 descr="Schermopname">
            <a:extLst>
              <a:ext uri="{FF2B5EF4-FFF2-40B4-BE49-F238E27FC236}">
                <a16:creationId xmlns:a16="http://schemas.microsoft.com/office/drawing/2014/main" id="{C65D6113-23F9-4CBC-B24E-41DF2AA3F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8"/>
            <a:ext cx="91440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5">
            <a:extLst>
              <a:ext uri="{FF2B5EF4-FFF2-40B4-BE49-F238E27FC236}">
                <a16:creationId xmlns:a16="http://schemas.microsoft.com/office/drawing/2014/main" id="{6229D569-F78B-4F29-915E-B4CF9AFA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Schermopname">
            <a:extLst>
              <a:ext uri="{FF2B5EF4-FFF2-40B4-BE49-F238E27FC236}">
                <a16:creationId xmlns:a16="http://schemas.microsoft.com/office/drawing/2014/main" id="{06192C9D-03A9-4DD6-B7AE-2EE41101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8"/>
            <a:ext cx="9144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6D28B-27BE-4B32-835E-5B5A454E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Wegzending en zegen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26401-95CF-4857-9D8F-61B5FD47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4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51521-3371-40C6-AC91-33BFC53B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896849-2DC2-4BAD-9E97-68FB0B58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10016" cy="6858000"/>
          </a:xfrm>
        </p:spPr>
      </p:pic>
    </p:spTree>
    <p:extLst>
      <p:ext uri="{BB962C8B-B14F-4D97-AF65-F5344CB8AC3E}">
        <p14:creationId xmlns:p14="http://schemas.microsoft.com/office/powerpoint/2010/main" val="31447987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2473D-CCA5-4A4B-9A01-52477577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2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Koffie en ranja in de Voorhof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45E224F-891C-4740-9DEC-F2E6AF371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6610" y="2102926"/>
            <a:ext cx="3058787" cy="2039191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A504EF2-4E15-4771-A2FB-5F00D4D2AF8A}"/>
              </a:ext>
            </a:extLst>
          </p:cNvPr>
          <p:cNvSpPr txBox="1"/>
          <p:nvPr/>
        </p:nvSpPr>
        <p:spPr>
          <a:xfrm>
            <a:off x="4285397" y="5322627"/>
            <a:ext cx="324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Fijne zondag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C336255-236E-4B19-9E71-C0EF4307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9933" y="2933530"/>
            <a:ext cx="1692322" cy="18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0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FF68C-3052-41C6-B1B5-A22E6C7E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F5476F-6844-47A3-A5C1-78020AED5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66" y="0"/>
            <a:ext cx="8515182" cy="6858000"/>
          </a:xfrm>
        </p:spPr>
      </p:pic>
    </p:spTree>
    <p:extLst>
      <p:ext uri="{BB962C8B-B14F-4D97-AF65-F5344CB8AC3E}">
        <p14:creationId xmlns:p14="http://schemas.microsoft.com/office/powerpoint/2010/main" val="2478831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1091</Words>
  <Application>Microsoft Office PowerPoint</Application>
  <PresentationFormat>Diavoorstelling (4:3)</PresentationFormat>
  <Paragraphs>112</Paragraphs>
  <Slides>80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6" baseType="lpstr">
      <vt:lpstr>ＭＳ Ｐゴシック</vt:lpstr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ELB 299 “Welk een vriend is onze Jezus”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Welkom en mededelingen</vt:lpstr>
      <vt:lpstr>Intochtslied Opw. 248 “God is getrouw”</vt:lpstr>
      <vt:lpstr>PowerPoint-presentatie</vt:lpstr>
      <vt:lpstr>PowerPoint-presentatie</vt:lpstr>
      <vt:lpstr>PowerPoint-presentatie</vt:lpstr>
      <vt:lpstr>Stilte – bemoediging - groet</vt:lpstr>
      <vt:lpstr>Gebed om ontferming </vt:lpstr>
      <vt:lpstr>Loflied NLB 84a“Wat hou ik van uw huis’’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Gebed bij de opening van de Bijbel</vt:lpstr>
      <vt:lpstr>Opstap voor kinderen en gemeente</vt:lpstr>
      <vt:lpstr>Kinderen gaan naar de kindernevendienst</vt:lpstr>
      <vt:lpstr>Schriftlezing Psalm 34:12-23</vt:lpstr>
      <vt:lpstr>PowerPoint-presentatie</vt:lpstr>
      <vt:lpstr>PowerPoint-presentatie</vt:lpstr>
      <vt:lpstr>PowerPoint-presentatie</vt:lpstr>
      <vt:lpstr>Efeziërs 6:10-20</vt:lpstr>
      <vt:lpstr>PowerPoint-presentatie</vt:lpstr>
      <vt:lpstr>PowerPoint-presentatie</vt:lpstr>
      <vt:lpstr>PowerPoint-presentatie</vt:lpstr>
      <vt:lpstr>PowerPoint-presentatie</vt:lpstr>
      <vt:lpstr>Opw. 464 “Wees stil voor het aangezicht van God”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Overdenking</vt:lpstr>
      <vt:lpstr>PowerPoint-presentatie</vt:lpstr>
      <vt:lpstr>Opw. 717 “Stil, mijn ziel, wees stil”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Kinderen komen terug in de kerk</vt:lpstr>
      <vt:lpstr>KEE 10 “Heer, u kent mij als geen ander”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Dankgebed, voorbeden, stil gebed </vt:lpstr>
      <vt:lpstr>PowerPoint-presentatie</vt:lpstr>
      <vt:lpstr>We wachten even tot de kleinste kinderen terugkomen van de oppasdienst</vt:lpstr>
      <vt:lpstr>Slotlied Opw. 43 “In Gods overwinning”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Wegzending en zegen</vt:lpstr>
      <vt:lpstr>Koffie en ranja in de Voorhof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janna korthoef</dc:creator>
  <cp:lastModifiedBy>Mariakerk Vollenhove</cp:lastModifiedBy>
  <cp:revision>10</cp:revision>
  <dcterms:created xsi:type="dcterms:W3CDTF">2024-08-30T19:23:56Z</dcterms:created>
  <dcterms:modified xsi:type="dcterms:W3CDTF">2024-08-31T17:30:59Z</dcterms:modified>
</cp:coreProperties>
</file>